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2"/>
  </p:notesMasterIdLst>
  <p:sldIdLst>
    <p:sldId id="258" r:id="rId2"/>
    <p:sldId id="257" r:id="rId3"/>
    <p:sldId id="267" r:id="rId4"/>
    <p:sldId id="274" r:id="rId5"/>
    <p:sldId id="275" r:id="rId6"/>
    <p:sldId id="276" r:id="rId7"/>
    <p:sldId id="278" r:id="rId8"/>
    <p:sldId id="279" r:id="rId9"/>
    <p:sldId id="273" r:id="rId10"/>
    <p:sldId id="259" r:id="rId11"/>
    <p:sldId id="260" r:id="rId12"/>
    <p:sldId id="261" r:id="rId13"/>
    <p:sldId id="262" r:id="rId14"/>
    <p:sldId id="263" r:id="rId15"/>
    <p:sldId id="264" r:id="rId16"/>
    <p:sldId id="265" r:id="rId17"/>
    <p:sldId id="270" r:id="rId18"/>
    <p:sldId id="271" r:id="rId19"/>
    <p:sldId id="272" r:id="rId20"/>
    <p:sldId id="277" r:id="rId21"/>
  </p:sldIdLst>
  <p:sldSz cx="18288000" cy="10287000"/>
  <p:notesSz cx="6858000" cy="9144000"/>
  <p:embeddedFontLst>
    <p:embeddedFont>
      <p:font typeface="Bosk" charset="0"/>
      <p:regular r:id="rId23"/>
    </p:embeddedFont>
    <p:embeddedFont>
      <p:font typeface="Bryndan Write" panose="020B0604020202020204" charset="0"/>
      <p:regular r:id="rId24"/>
    </p:embeddedFont>
    <p:embeddedFont>
      <p:font typeface="Montserrat Classic" panose="020B0604020202020204" charset="0"/>
      <p:regular r:id="rId25"/>
    </p:embeddedFont>
    <p:embeddedFont>
      <p:font typeface="Montserrat Classic Bold" panose="020B0604020202020204" charset="0"/>
      <p:regular r:id="rId26"/>
    </p:embeddedFont>
    <p:embeddedFont>
      <p:font typeface="Noto Sans" panose="020B0502040504020204" pitchFamily="34" charset="0"/>
      <p:regular r:id="rId27"/>
      <p:bold r:id="rId28"/>
      <p:italic r:id="rId29"/>
      <p:boldItalic r:id="rId3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6D9F1"/>
    <a:srgbClr val="5CE1E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46" d="100"/>
          <a:sy n="46" d="100"/>
        </p:scale>
        <p:origin x="302" y="29"/>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vi-V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34DC6B0-0A8D-4BA0-B642-239E60444AC0}" type="datetimeFigureOut">
              <a:rPr lang="vi-VN" smtClean="0"/>
              <a:t>26/05/2024</a:t>
            </a:fld>
            <a:endParaRPr lang="vi-V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vi-V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vi-V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2B42CB5-B4BC-4DE6-8693-BE03D57F120A}" type="slidenum">
              <a:rPr lang="vi-VN" smtClean="0"/>
              <a:t>‹#›</a:t>
            </a:fld>
            <a:endParaRPr lang="vi-VN"/>
          </a:p>
        </p:txBody>
      </p:sp>
    </p:spTree>
    <p:extLst>
      <p:ext uri="{BB962C8B-B14F-4D97-AF65-F5344CB8AC3E}">
        <p14:creationId xmlns:p14="http://schemas.microsoft.com/office/powerpoint/2010/main" val="36562865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a:p>
        </p:txBody>
      </p:sp>
      <p:sp>
        <p:nvSpPr>
          <p:cNvPr id="4" name="Slide Number Placeholder 3"/>
          <p:cNvSpPr>
            <a:spLocks noGrp="1"/>
          </p:cNvSpPr>
          <p:nvPr>
            <p:ph type="sldNum" sz="quarter" idx="5"/>
          </p:nvPr>
        </p:nvSpPr>
        <p:spPr/>
        <p:txBody>
          <a:bodyPr/>
          <a:lstStyle/>
          <a:p>
            <a:fld id="{01BC2468-978F-497C-9E60-1EBB85FD0B59}" type="slidenum">
              <a:rPr lang="vi-VN" smtClean="0"/>
              <a:t>3</a:t>
            </a:fld>
            <a:endParaRPr lang="vi-VN"/>
          </a:p>
        </p:txBody>
      </p:sp>
    </p:spTree>
    <p:extLst>
      <p:ext uri="{BB962C8B-B14F-4D97-AF65-F5344CB8AC3E}">
        <p14:creationId xmlns:p14="http://schemas.microsoft.com/office/powerpoint/2010/main" val="6581891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a:p>
        </p:txBody>
      </p:sp>
      <p:sp>
        <p:nvSpPr>
          <p:cNvPr id="4" name="Slide Number Placeholder 3"/>
          <p:cNvSpPr>
            <a:spLocks noGrp="1"/>
          </p:cNvSpPr>
          <p:nvPr>
            <p:ph type="sldNum" sz="quarter" idx="5"/>
          </p:nvPr>
        </p:nvSpPr>
        <p:spPr/>
        <p:txBody>
          <a:bodyPr/>
          <a:lstStyle/>
          <a:p>
            <a:fld id="{01BC2468-978F-497C-9E60-1EBB85FD0B59}" type="slidenum">
              <a:rPr lang="vi-VN" smtClean="0"/>
              <a:t>9</a:t>
            </a:fld>
            <a:endParaRPr lang="vi-VN"/>
          </a:p>
        </p:txBody>
      </p:sp>
    </p:spTree>
    <p:extLst>
      <p:ext uri="{BB962C8B-B14F-4D97-AF65-F5344CB8AC3E}">
        <p14:creationId xmlns:p14="http://schemas.microsoft.com/office/powerpoint/2010/main" val="32945114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5/26/2024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5/26/2024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5/26/2024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5/26/2024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5/26/2024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40.svg"/><Relationship Id="rId3" Type="http://schemas.openxmlformats.org/officeDocument/2006/relationships/image" Target="../media/image33.svg"/><Relationship Id="rId7" Type="http://schemas.openxmlformats.org/officeDocument/2006/relationships/image" Target="../media/image35.svg"/><Relationship Id="rId12" Type="http://schemas.openxmlformats.org/officeDocument/2006/relationships/image" Target="../media/image13.png"/><Relationship Id="rId2" Type="http://schemas.openxmlformats.org/officeDocument/2006/relationships/image" Target="../media/image32.png"/><Relationship Id="rId1" Type="http://schemas.openxmlformats.org/officeDocument/2006/relationships/slideLayout" Target="../slideLayouts/slideLayout7.xml"/><Relationship Id="rId6" Type="http://schemas.openxmlformats.org/officeDocument/2006/relationships/image" Target="../media/image4.png"/><Relationship Id="rId11" Type="http://schemas.openxmlformats.org/officeDocument/2006/relationships/image" Target="../media/image39.svg"/><Relationship Id="rId5" Type="http://schemas.openxmlformats.org/officeDocument/2006/relationships/image" Target="../media/image34.svg"/><Relationship Id="rId15" Type="http://schemas.openxmlformats.org/officeDocument/2006/relationships/image" Target="../media/image42.svg"/><Relationship Id="rId10" Type="http://schemas.openxmlformats.org/officeDocument/2006/relationships/image" Target="../media/image38.png"/><Relationship Id="rId4" Type="http://schemas.openxmlformats.org/officeDocument/2006/relationships/image" Target="../media/image11.png"/><Relationship Id="rId9" Type="http://schemas.openxmlformats.org/officeDocument/2006/relationships/image" Target="../media/image37.svg"/><Relationship Id="rId14" Type="http://schemas.openxmlformats.org/officeDocument/2006/relationships/image" Target="../media/image41.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8.svg"/><Relationship Id="rId7" Type="http://schemas.openxmlformats.org/officeDocument/2006/relationships/image" Target="../media/image3.sv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5.svg"/><Relationship Id="rId4" Type="http://schemas.openxmlformats.org/officeDocument/2006/relationships/image" Target="../media/image4.png"/><Relationship Id="rId9" Type="http://schemas.openxmlformats.org/officeDocument/2006/relationships/image" Target="../media/image10.svg"/></Relationships>
</file>

<file path=ppt/slides/_rels/slide5.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svg"/><Relationship Id="rId7" Type="http://schemas.openxmlformats.org/officeDocument/2006/relationships/image" Target="../media/image16.sv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svg"/><Relationship Id="rId4" Type="http://schemas.openxmlformats.org/officeDocument/2006/relationships/image" Target="../media/image13.png"/><Relationship Id="rId9" Type="http://schemas.openxmlformats.org/officeDocument/2006/relationships/image" Target="../media/image18.svg"/></Relationships>
</file>

<file path=ppt/slides/_rels/slide6.xml.rels><?xml version="1.0" encoding="UTF-8" standalone="yes"?>
<Relationships xmlns="http://schemas.openxmlformats.org/package/2006/relationships"><Relationship Id="rId3" Type="http://schemas.openxmlformats.org/officeDocument/2006/relationships/image" Target="../media/image5.svg"/><Relationship Id="rId7" Type="http://schemas.openxmlformats.org/officeDocument/2006/relationships/image" Target="../media/image22.sv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svg"/><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8.svg"/><Relationship Id="rId7" Type="http://schemas.openxmlformats.org/officeDocument/2006/relationships/image" Target="../media/image3.sv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5.svg"/><Relationship Id="rId4" Type="http://schemas.openxmlformats.org/officeDocument/2006/relationships/image" Target="../media/image4.png"/><Relationship Id="rId9" Type="http://schemas.openxmlformats.org/officeDocument/2006/relationships/image" Target="../media/image10.svg"/></Relationships>
</file>

<file path=ppt/slides/_rels/slide8.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svg"/><Relationship Id="rId7" Type="http://schemas.openxmlformats.org/officeDocument/2006/relationships/image" Target="../media/image16.sv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svg"/><Relationship Id="rId4" Type="http://schemas.openxmlformats.org/officeDocument/2006/relationships/image" Target="../media/image13.png"/><Relationship Id="rId9" Type="http://schemas.openxmlformats.org/officeDocument/2006/relationships/image" Target="../media/image18.sv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629400" y="872663"/>
            <a:ext cx="2286000" cy="2153476"/>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123825" cap="sq">
              <a:solidFill>
                <a:srgbClr val="003C8D"/>
              </a:solidFill>
              <a:prstDash val="solid"/>
              <a:miter/>
            </a:ln>
          </p:spPr>
          <p:txBody>
            <a:bodyPr/>
            <a:lstStyle/>
            <a:p>
              <a:endParaRPr lang="vi-VN"/>
            </a:p>
          </p:txBody>
        </p:sp>
        <p:sp>
          <p:nvSpPr>
            <p:cNvPr id="4" name="TextBox 4"/>
            <p:cNvSpPr txBox="1"/>
            <p:nvPr/>
          </p:nvSpPr>
          <p:spPr>
            <a:xfrm>
              <a:off x="76200" y="28575"/>
              <a:ext cx="660400" cy="708025"/>
            </a:xfrm>
            <a:prstGeom prst="rect">
              <a:avLst/>
            </a:prstGeom>
          </p:spPr>
          <p:txBody>
            <a:bodyPr lIns="50800" tIns="50800" rIns="50800" bIns="50800" rtlCol="0" anchor="ctr"/>
            <a:lstStyle/>
            <a:p>
              <a:pPr algn="ctr">
                <a:lnSpc>
                  <a:spcPts val="3474"/>
                </a:lnSpc>
              </a:pPr>
              <a:endParaRPr/>
            </a:p>
          </p:txBody>
        </p:sp>
      </p:grpSp>
      <p:grpSp>
        <p:nvGrpSpPr>
          <p:cNvPr id="5" name="Group 5"/>
          <p:cNvGrpSpPr/>
          <p:nvPr/>
        </p:nvGrpSpPr>
        <p:grpSpPr>
          <a:xfrm>
            <a:off x="6547659" y="3543301"/>
            <a:ext cx="1033265" cy="990600"/>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104775" cap="sq">
              <a:solidFill>
                <a:srgbClr val="003C8D"/>
              </a:solidFill>
              <a:prstDash val="solid"/>
              <a:miter/>
            </a:ln>
          </p:spPr>
          <p:txBody>
            <a:bodyPr/>
            <a:lstStyle/>
            <a:p>
              <a:endParaRPr lang="vi-VN"/>
            </a:p>
          </p:txBody>
        </p:sp>
        <p:sp>
          <p:nvSpPr>
            <p:cNvPr id="7" name="TextBox 7"/>
            <p:cNvSpPr txBox="1"/>
            <p:nvPr/>
          </p:nvSpPr>
          <p:spPr>
            <a:xfrm>
              <a:off x="76200" y="28575"/>
              <a:ext cx="660400" cy="708025"/>
            </a:xfrm>
            <a:prstGeom prst="rect">
              <a:avLst/>
            </a:prstGeom>
          </p:spPr>
          <p:txBody>
            <a:bodyPr lIns="50800" tIns="50800" rIns="50800" bIns="50800" rtlCol="0" anchor="ctr"/>
            <a:lstStyle/>
            <a:p>
              <a:pPr algn="ctr">
                <a:lnSpc>
                  <a:spcPts val="3474"/>
                </a:lnSpc>
              </a:pPr>
              <a:endParaRPr/>
            </a:p>
          </p:txBody>
        </p:sp>
      </p:grpSp>
      <p:grpSp>
        <p:nvGrpSpPr>
          <p:cNvPr id="8" name="Group 8"/>
          <p:cNvGrpSpPr>
            <a:grpSpLocks noChangeAspect="1"/>
          </p:cNvGrpSpPr>
          <p:nvPr/>
        </p:nvGrpSpPr>
        <p:grpSpPr>
          <a:xfrm>
            <a:off x="-2771062" y="3026139"/>
            <a:ext cx="9837453" cy="9837414"/>
            <a:chOff x="0" y="0"/>
            <a:chExt cx="6350000" cy="6349975"/>
          </a:xfrm>
        </p:grpSpPr>
        <p:sp>
          <p:nvSpPr>
            <p:cNvPr id="9" name="Freeform 9"/>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2"/>
              <a:stretch>
                <a:fillRect r="-49952"/>
              </a:stretch>
            </a:blipFill>
          </p:spPr>
          <p:txBody>
            <a:bodyPr/>
            <a:lstStyle/>
            <a:p>
              <a:endParaRPr lang="vi-VN"/>
            </a:p>
          </p:txBody>
        </p:sp>
      </p:grpSp>
      <p:sp>
        <p:nvSpPr>
          <p:cNvPr id="10" name="TextBox 10"/>
          <p:cNvSpPr txBox="1"/>
          <p:nvPr/>
        </p:nvSpPr>
        <p:spPr>
          <a:xfrm>
            <a:off x="7848601" y="3274411"/>
            <a:ext cx="8018528" cy="2257028"/>
          </a:xfrm>
          <a:prstGeom prst="rect">
            <a:avLst/>
          </a:prstGeom>
        </p:spPr>
        <p:txBody>
          <a:bodyPr wrap="square" lIns="0" tIns="0" rIns="0" bIns="0" rtlCol="0" anchor="t">
            <a:spAutoFit/>
          </a:bodyPr>
          <a:lstStyle/>
          <a:p>
            <a:pPr algn="r">
              <a:lnSpc>
                <a:spcPts val="8800"/>
              </a:lnSpc>
            </a:pPr>
            <a:r>
              <a:rPr lang="vi-VN" sz="8000" b="1">
                <a:solidFill>
                  <a:srgbClr val="000000"/>
                </a:solidFill>
                <a:latin typeface="A"/>
              </a:rPr>
              <a:t>CHUYÊN ĐỀ CHUYÊN SÂU 2</a:t>
            </a:r>
            <a:endParaRPr lang="en-US" sz="8000" b="1">
              <a:solidFill>
                <a:srgbClr val="000000"/>
              </a:solidFill>
              <a:latin typeface="A"/>
            </a:endParaRPr>
          </a:p>
        </p:txBody>
      </p:sp>
      <p:sp>
        <p:nvSpPr>
          <p:cNvPr id="11" name="TextBox 11"/>
          <p:cNvSpPr txBox="1"/>
          <p:nvPr/>
        </p:nvSpPr>
        <p:spPr>
          <a:xfrm>
            <a:off x="9144000" y="6034912"/>
            <a:ext cx="6723128" cy="335028"/>
          </a:xfrm>
          <a:prstGeom prst="rect">
            <a:avLst/>
          </a:prstGeom>
        </p:spPr>
        <p:txBody>
          <a:bodyPr lIns="0" tIns="0" rIns="0" bIns="0" rtlCol="0" anchor="t">
            <a:spAutoFit/>
          </a:bodyPr>
          <a:lstStyle/>
          <a:p>
            <a:pPr algn="r">
              <a:lnSpc>
                <a:spcPts val="2799"/>
              </a:lnSpc>
            </a:pPr>
            <a:r>
              <a:rPr lang="vi-VN" sz="1999">
                <a:solidFill>
                  <a:srgbClr val="000000"/>
                </a:solidFill>
              </a:rPr>
              <a:t>GIẢNG VIÊN: ĐẶNG NHƯ PHÚ</a:t>
            </a:r>
            <a:r>
              <a:rPr lang="en-US" sz="1999">
                <a:solidFill>
                  <a:srgbClr val="000000"/>
                </a:solidFill>
              </a:rPr>
              <a:t>.</a:t>
            </a:r>
          </a:p>
        </p:txBody>
      </p:sp>
      <p:grpSp>
        <p:nvGrpSpPr>
          <p:cNvPr id="86" name="Group 86"/>
          <p:cNvGrpSpPr/>
          <p:nvPr/>
        </p:nvGrpSpPr>
        <p:grpSpPr>
          <a:xfrm rot="-10800000">
            <a:off x="16314153" y="2730386"/>
            <a:ext cx="316637" cy="4826227"/>
            <a:chOff x="0" y="0"/>
            <a:chExt cx="97732" cy="1489651"/>
          </a:xfrm>
        </p:grpSpPr>
        <p:sp>
          <p:nvSpPr>
            <p:cNvPr id="87" name="Freeform 87"/>
            <p:cNvSpPr/>
            <p:nvPr/>
          </p:nvSpPr>
          <p:spPr>
            <a:xfrm>
              <a:off x="0" y="0"/>
              <a:ext cx="97732" cy="1489651"/>
            </a:xfrm>
            <a:custGeom>
              <a:avLst/>
              <a:gdLst/>
              <a:ahLst/>
              <a:cxnLst/>
              <a:rect l="l" t="t" r="r" b="b"/>
              <a:pathLst>
                <a:path w="97732" h="1489651">
                  <a:moveTo>
                    <a:pt x="0" y="0"/>
                  </a:moveTo>
                  <a:lnTo>
                    <a:pt x="97732" y="0"/>
                  </a:lnTo>
                  <a:lnTo>
                    <a:pt x="97732" y="1489651"/>
                  </a:lnTo>
                  <a:lnTo>
                    <a:pt x="0" y="1489651"/>
                  </a:lnTo>
                  <a:close/>
                </a:path>
              </a:pathLst>
            </a:custGeom>
            <a:solidFill>
              <a:srgbClr val="003C8D"/>
            </a:solidFill>
          </p:spPr>
          <p:txBody>
            <a:bodyPr/>
            <a:lstStyle/>
            <a:p>
              <a:endParaRPr lang="vi-VN"/>
            </a:p>
          </p:txBody>
        </p:sp>
        <p:sp>
          <p:nvSpPr>
            <p:cNvPr id="88" name="TextBox 88"/>
            <p:cNvSpPr txBox="1"/>
            <p:nvPr/>
          </p:nvSpPr>
          <p:spPr>
            <a:xfrm>
              <a:off x="0" y="-47625"/>
              <a:ext cx="97732" cy="1537276"/>
            </a:xfrm>
            <a:prstGeom prst="rect">
              <a:avLst/>
            </a:prstGeom>
          </p:spPr>
          <p:txBody>
            <a:bodyPr lIns="50800" tIns="50800" rIns="50800" bIns="50800" rtlCol="0" anchor="ctr"/>
            <a:lstStyle/>
            <a:p>
              <a:pPr algn="ctr">
                <a:lnSpc>
                  <a:spcPts val="3474"/>
                </a:lnSpc>
              </a:pPr>
              <a:endParaRPr/>
            </a:p>
          </p:txBody>
        </p:sp>
      </p:grpSp>
      <p:sp>
        <p:nvSpPr>
          <p:cNvPr id="89" name="Freeform 4">
            <a:extLst>
              <a:ext uri="{FF2B5EF4-FFF2-40B4-BE49-F238E27FC236}">
                <a16:creationId xmlns:a16="http://schemas.microsoft.com/office/drawing/2014/main" id="{BA37391F-BFD6-6CA4-7EAC-6371ADBC94BC}"/>
              </a:ext>
            </a:extLst>
          </p:cNvPr>
          <p:cNvSpPr/>
          <p:nvPr/>
        </p:nvSpPr>
        <p:spPr>
          <a:xfrm>
            <a:off x="-562860" y="-1790580"/>
            <a:ext cx="4440140" cy="4816719"/>
          </a:xfrm>
          <a:custGeom>
            <a:avLst/>
            <a:gdLst/>
            <a:ahLst/>
            <a:cxnLst/>
            <a:rect l="l" t="t" r="r" b="b"/>
            <a:pathLst>
              <a:path w="4440140" h="4816719">
                <a:moveTo>
                  <a:pt x="0" y="0"/>
                </a:moveTo>
                <a:lnTo>
                  <a:pt x="4440139" y="0"/>
                </a:lnTo>
                <a:lnTo>
                  <a:pt x="4440139" y="4816719"/>
                </a:lnTo>
                <a:lnTo>
                  <a:pt x="0" y="481671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vi-VN"/>
          </a:p>
        </p:txBody>
      </p:sp>
      <p:sp>
        <p:nvSpPr>
          <p:cNvPr id="90" name="Freeform 3">
            <a:extLst>
              <a:ext uri="{FF2B5EF4-FFF2-40B4-BE49-F238E27FC236}">
                <a16:creationId xmlns:a16="http://schemas.microsoft.com/office/drawing/2014/main" id="{FFF7AD39-2C69-05D9-DBE5-3F192931E1F1}"/>
              </a:ext>
            </a:extLst>
          </p:cNvPr>
          <p:cNvSpPr/>
          <p:nvPr/>
        </p:nvSpPr>
        <p:spPr>
          <a:xfrm>
            <a:off x="12057679" y="6501421"/>
            <a:ext cx="4489613" cy="4114800"/>
          </a:xfrm>
          <a:custGeom>
            <a:avLst/>
            <a:gdLst/>
            <a:ahLst/>
            <a:cxnLst/>
            <a:rect l="l" t="t" r="r" b="b"/>
            <a:pathLst>
              <a:path w="4489613" h="4114800">
                <a:moveTo>
                  <a:pt x="0" y="0"/>
                </a:moveTo>
                <a:lnTo>
                  <a:pt x="4489613" y="0"/>
                </a:lnTo>
                <a:lnTo>
                  <a:pt x="4489613"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vi-VN"/>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607050" y="8668119"/>
            <a:ext cx="9272000" cy="2316669"/>
            <a:chOff x="0" y="0"/>
            <a:chExt cx="12362667" cy="3088893"/>
          </a:xfrm>
        </p:grpSpPr>
        <p:grpSp>
          <p:nvGrpSpPr>
            <p:cNvPr id="3" name="Group 3"/>
            <p:cNvGrpSpPr/>
            <p:nvPr/>
          </p:nvGrpSpPr>
          <p:grpSpPr>
            <a:xfrm>
              <a:off x="1878358" y="0"/>
              <a:ext cx="3808673" cy="1312065"/>
              <a:chOff x="0" y="0"/>
              <a:chExt cx="881682" cy="303734"/>
            </a:xfrm>
          </p:grpSpPr>
          <p:sp>
            <p:nvSpPr>
              <p:cNvPr id="4" name="Freeform 4"/>
              <p:cNvSpPr/>
              <p:nvPr/>
            </p:nvSpPr>
            <p:spPr>
              <a:xfrm>
                <a:off x="0" y="0"/>
                <a:ext cx="881682" cy="303734"/>
              </a:xfrm>
              <a:custGeom>
                <a:avLst/>
                <a:gdLst/>
                <a:ahLst/>
                <a:cxnLst/>
                <a:rect l="l" t="t" r="r" b="b"/>
                <a:pathLst>
                  <a:path w="881682" h="303734">
                    <a:moveTo>
                      <a:pt x="0" y="0"/>
                    </a:moveTo>
                    <a:lnTo>
                      <a:pt x="881682" y="0"/>
                    </a:lnTo>
                    <a:lnTo>
                      <a:pt x="881682" y="303734"/>
                    </a:lnTo>
                    <a:lnTo>
                      <a:pt x="0" y="303734"/>
                    </a:lnTo>
                    <a:close/>
                  </a:path>
                </a:pathLst>
              </a:custGeom>
              <a:solidFill>
                <a:srgbClr val="003C8D"/>
              </a:solidFill>
            </p:spPr>
            <p:txBody>
              <a:bodyPr/>
              <a:lstStyle/>
              <a:p>
                <a:endParaRPr lang="vi-VN"/>
              </a:p>
            </p:txBody>
          </p:sp>
          <p:sp>
            <p:nvSpPr>
              <p:cNvPr id="5" name="TextBox 5"/>
              <p:cNvSpPr txBox="1"/>
              <p:nvPr/>
            </p:nvSpPr>
            <p:spPr>
              <a:xfrm>
                <a:off x="0" y="-47625"/>
                <a:ext cx="881682" cy="351359"/>
              </a:xfrm>
              <a:prstGeom prst="rect">
                <a:avLst/>
              </a:prstGeom>
            </p:spPr>
            <p:txBody>
              <a:bodyPr lIns="50800" tIns="50800" rIns="50800" bIns="50800" rtlCol="0" anchor="ctr"/>
              <a:lstStyle/>
              <a:p>
                <a:pPr algn="ctr">
                  <a:lnSpc>
                    <a:spcPts val="3474"/>
                  </a:lnSpc>
                </a:pPr>
                <a:endParaRPr/>
              </a:p>
            </p:txBody>
          </p:sp>
        </p:grpSp>
        <p:grpSp>
          <p:nvGrpSpPr>
            <p:cNvPr id="6" name="Group 6"/>
            <p:cNvGrpSpPr/>
            <p:nvPr/>
          </p:nvGrpSpPr>
          <p:grpSpPr>
            <a:xfrm>
              <a:off x="8553994" y="1312065"/>
              <a:ext cx="3808673" cy="1312065"/>
              <a:chOff x="0" y="0"/>
              <a:chExt cx="881682" cy="303734"/>
            </a:xfrm>
          </p:grpSpPr>
          <p:sp>
            <p:nvSpPr>
              <p:cNvPr id="7" name="Freeform 7"/>
              <p:cNvSpPr/>
              <p:nvPr/>
            </p:nvSpPr>
            <p:spPr>
              <a:xfrm>
                <a:off x="0" y="0"/>
                <a:ext cx="881682" cy="303734"/>
              </a:xfrm>
              <a:custGeom>
                <a:avLst/>
                <a:gdLst/>
                <a:ahLst/>
                <a:cxnLst/>
                <a:rect l="l" t="t" r="r" b="b"/>
                <a:pathLst>
                  <a:path w="881682" h="303734">
                    <a:moveTo>
                      <a:pt x="0" y="0"/>
                    </a:moveTo>
                    <a:lnTo>
                      <a:pt x="881682" y="0"/>
                    </a:lnTo>
                    <a:lnTo>
                      <a:pt x="881682" y="303734"/>
                    </a:lnTo>
                    <a:lnTo>
                      <a:pt x="0" y="303734"/>
                    </a:lnTo>
                    <a:close/>
                  </a:path>
                </a:pathLst>
              </a:custGeom>
              <a:solidFill>
                <a:srgbClr val="5CE1E6"/>
              </a:solidFill>
            </p:spPr>
            <p:txBody>
              <a:bodyPr/>
              <a:lstStyle/>
              <a:p>
                <a:endParaRPr lang="vi-VN"/>
              </a:p>
            </p:txBody>
          </p:sp>
          <p:sp>
            <p:nvSpPr>
              <p:cNvPr id="8" name="TextBox 8"/>
              <p:cNvSpPr txBox="1"/>
              <p:nvPr/>
            </p:nvSpPr>
            <p:spPr>
              <a:xfrm>
                <a:off x="0" y="-47625"/>
                <a:ext cx="881682" cy="351359"/>
              </a:xfrm>
              <a:prstGeom prst="rect">
                <a:avLst/>
              </a:prstGeom>
            </p:spPr>
            <p:txBody>
              <a:bodyPr lIns="50800" tIns="50800" rIns="50800" bIns="50800" rtlCol="0" anchor="ctr"/>
              <a:lstStyle/>
              <a:p>
                <a:pPr algn="ctr">
                  <a:lnSpc>
                    <a:spcPts val="3474"/>
                  </a:lnSpc>
                </a:pPr>
                <a:endParaRPr/>
              </a:p>
            </p:txBody>
          </p:sp>
        </p:grpSp>
        <p:grpSp>
          <p:nvGrpSpPr>
            <p:cNvPr id="9" name="Group 9"/>
            <p:cNvGrpSpPr/>
            <p:nvPr/>
          </p:nvGrpSpPr>
          <p:grpSpPr>
            <a:xfrm>
              <a:off x="6384174" y="1776827"/>
              <a:ext cx="3808673" cy="1312065"/>
              <a:chOff x="0" y="0"/>
              <a:chExt cx="881682" cy="303734"/>
            </a:xfrm>
          </p:grpSpPr>
          <p:sp>
            <p:nvSpPr>
              <p:cNvPr id="10" name="Freeform 10"/>
              <p:cNvSpPr/>
              <p:nvPr/>
            </p:nvSpPr>
            <p:spPr>
              <a:xfrm>
                <a:off x="0" y="0"/>
                <a:ext cx="881682" cy="303734"/>
              </a:xfrm>
              <a:custGeom>
                <a:avLst/>
                <a:gdLst/>
                <a:ahLst/>
                <a:cxnLst/>
                <a:rect l="l" t="t" r="r" b="b"/>
                <a:pathLst>
                  <a:path w="881682" h="303734">
                    <a:moveTo>
                      <a:pt x="0" y="0"/>
                    </a:moveTo>
                    <a:lnTo>
                      <a:pt x="881682" y="0"/>
                    </a:lnTo>
                    <a:lnTo>
                      <a:pt x="881682" y="303734"/>
                    </a:lnTo>
                    <a:lnTo>
                      <a:pt x="0" y="303734"/>
                    </a:lnTo>
                    <a:close/>
                  </a:path>
                </a:pathLst>
              </a:custGeom>
              <a:solidFill>
                <a:srgbClr val="003C8D"/>
              </a:solidFill>
            </p:spPr>
            <p:txBody>
              <a:bodyPr/>
              <a:lstStyle/>
              <a:p>
                <a:endParaRPr lang="vi-VN"/>
              </a:p>
            </p:txBody>
          </p:sp>
          <p:sp>
            <p:nvSpPr>
              <p:cNvPr id="11" name="TextBox 11"/>
              <p:cNvSpPr txBox="1"/>
              <p:nvPr/>
            </p:nvSpPr>
            <p:spPr>
              <a:xfrm>
                <a:off x="0" y="-47625"/>
                <a:ext cx="881682" cy="351359"/>
              </a:xfrm>
              <a:prstGeom prst="rect">
                <a:avLst/>
              </a:prstGeom>
            </p:spPr>
            <p:txBody>
              <a:bodyPr lIns="50800" tIns="50800" rIns="50800" bIns="50800" rtlCol="0" anchor="ctr"/>
              <a:lstStyle/>
              <a:p>
                <a:pPr algn="ctr">
                  <a:lnSpc>
                    <a:spcPts val="3474"/>
                  </a:lnSpc>
                </a:pPr>
                <a:endParaRPr/>
              </a:p>
            </p:txBody>
          </p:sp>
        </p:grpSp>
        <p:grpSp>
          <p:nvGrpSpPr>
            <p:cNvPr id="12" name="Group 12"/>
            <p:cNvGrpSpPr/>
            <p:nvPr/>
          </p:nvGrpSpPr>
          <p:grpSpPr>
            <a:xfrm>
              <a:off x="6384174" y="1776827"/>
              <a:ext cx="3808673" cy="1312065"/>
              <a:chOff x="0" y="0"/>
              <a:chExt cx="881682" cy="303734"/>
            </a:xfrm>
          </p:grpSpPr>
          <p:sp>
            <p:nvSpPr>
              <p:cNvPr id="13" name="Freeform 13"/>
              <p:cNvSpPr/>
              <p:nvPr/>
            </p:nvSpPr>
            <p:spPr>
              <a:xfrm>
                <a:off x="0" y="0"/>
                <a:ext cx="881682" cy="303734"/>
              </a:xfrm>
              <a:custGeom>
                <a:avLst/>
                <a:gdLst/>
                <a:ahLst/>
                <a:cxnLst/>
                <a:rect l="l" t="t" r="r" b="b"/>
                <a:pathLst>
                  <a:path w="881682" h="303734">
                    <a:moveTo>
                      <a:pt x="0" y="0"/>
                    </a:moveTo>
                    <a:lnTo>
                      <a:pt x="881682" y="0"/>
                    </a:lnTo>
                    <a:lnTo>
                      <a:pt x="881682" y="303734"/>
                    </a:lnTo>
                    <a:lnTo>
                      <a:pt x="0" y="303734"/>
                    </a:lnTo>
                    <a:close/>
                  </a:path>
                </a:pathLst>
              </a:custGeom>
              <a:solidFill>
                <a:srgbClr val="003C8D"/>
              </a:solidFill>
            </p:spPr>
            <p:txBody>
              <a:bodyPr/>
              <a:lstStyle/>
              <a:p>
                <a:endParaRPr lang="vi-VN"/>
              </a:p>
            </p:txBody>
          </p:sp>
          <p:sp>
            <p:nvSpPr>
              <p:cNvPr id="14" name="TextBox 14"/>
              <p:cNvSpPr txBox="1"/>
              <p:nvPr/>
            </p:nvSpPr>
            <p:spPr>
              <a:xfrm>
                <a:off x="0" y="-47625"/>
                <a:ext cx="881682" cy="351359"/>
              </a:xfrm>
              <a:prstGeom prst="rect">
                <a:avLst/>
              </a:prstGeom>
            </p:spPr>
            <p:txBody>
              <a:bodyPr lIns="50800" tIns="50800" rIns="50800" bIns="50800" rtlCol="0" anchor="ctr"/>
              <a:lstStyle/>
              <a:p>
                <a:pPr algn="ctr">
                  <a:lnSpc>
                    <a:spcPts val="3474"/>
                  </a:lnSpc>
                </a:pPr>
                <a:endParaRPr/>
              </a:p>
            </p:txBody>
          </p:sp>
        </p:grpSp>
        <p:grpSp>
          <p:nvGrpSpPr>
            <p:cNvPr id="15" name="Group 15"/>
            <p:cNvGrpSpPr/>
            <p:nvPr/>
          </p:nvGrpSpPr>
          <p:grpSpPr>
            <a:xfrm>
              <a:off x="5537572" y="289169"/>
              <a:ext cx="3808673" cy="1749775"/>
              <a:chOff x="0" y="0"/>
              <a:chExt cx="881682" cy="405061"/>
            </a:xfrm>
          </p:grpSpPr>
          <p:sp>
            <p:nvSpPr>
              <p:cNvPr id="16" name="Freeform 16"/>
              <p:cNvSpPr/>
              <p:nvPr/>
            </p:nvSpPr>
            <p:spPr>
              <a:xfrm>
                <a:off x="0" y="0"/>
                <a:ext cx="881682" cy="405061"/>
              </a:xfrm>
              <a:custGeom>
                <a:avLst/>
                <a:gdLst/>
                <a:ahLst/>
                <a:cxnLst/>
                <a:rect l="l" t="t" r="r" b="b"/>
                <a:pathLst>
                  <a:path w="881682" h="405061">
                    <a:moveTo>
                      <a:pt x="0" y="0"/>
                    </a:moveTo>
                    <a:lnTo>
                      <a:pt x="881682" y="0"/>
                    </a:lnTo>
                    <a:lnTo>
                      <a:pt x="881682" y="405061"/>
                    </a:lnTo>
                    <a:lnTo>
                      <a:pt x="0" y="405061"/>
                    </a:lnTo>
                    <a:close/>
                  </a:path>
                </a:pathLst>
              </a:custGeom>
              <a:solidFill>
                <a:srgbClr val="003C8D"/>
              </a:solidFill>
            </p:spPr>
            <p:txBody>
              <a:bodyPr/>
              <a:lstStyle/>
              <a:p>
                <a:endParaRPr lang="vi-VN"/>
              </a:p>
            </p:txBody>
          </p:sp>
          <p:sp>
            <p:nvSpPr>
              <p:cNvPr id="17" name="TextBox 17"/>
              <p:cNvSpPr txBox="1"/>
              <p:nvPr/>
            </p:nvSpPr>
            <p:spPr>
              <a:xfrm>
                <a:off x="0" y="-47625"/>
                <a:ext cx="881682" cy="452686"/>
              </a:xfrm>
              <a:prstGeom prst="rect">
                <a:avLst/>
              </a:prstGeom>
            </p:spPr>
            <p:txBody>
              <a:bodyPr lIns="50800" tIns="50800" rIns="50800" bIns="50800" rtlCol="0" anchor="ctr"/>
              <a:lstStyle/>
              <a:p>
                <a:pPr algn="ctr">
                  <a:lnSpc>
                    <a:spcPts val="3474"/>
                  </a:lnSpc>
                </a:pPr>
                <a:endParaRPr/>
              </a:p>
            </p:txBody>
          </p:sp>
        </p:grpSp>
        <p:grpSp>
          <p:nvGrpSpPr>
            <p:cNvPr id="18" name="Group 18"/>
            <p:cNvGrpSpPr/>
            <p:nvPr/>
          </p:nvGrpSpPr>
          <p:grpSpPr>
            <a:xfrm>
              <a:off x="0" y="726879"/>
              <a:ext cx="3808673" cy="1312065"/>
              <a:chOff x="0" y="0"/>
              <a:chExt cx="881682" cy="303734"/>
            </a:xfrm>
          </p:grpSpPr>
          <p:sp>
            <p:nvSpPr>
              <p:cNvPr id="19" name="Freeform 19"/>
              <p:cNvSpPr/>
              <p:nvPr/>
            </p:nvSpPr>
            <p:spPr>
              <a:xfrm>
                <a:off x="0" y="0"/>
                <a:ext cx="881682" cy="303734"/>
              </a:xfrm>
              <a:custGeom>
                <a:avLst/>
                <a:gdLst/>
                <a:ahLst/>
                <a:cxnLst/>
                <a:rect l="l" t="t" r="r" b="b"/>
                <a:pathLst>
                  <a:path w="881682" h="303734">
                    <a:moveTo>
                      <a:pt x="0" y="0"/>
                    </a:moveTo>
                    <a:lnTo>
                      <a:pt x="881682" y="0"/>
                    </a:lnTo>
                    <a:lnTo>
                      <a:pt x="881682" y="303734"/>
                    </a:lnTo>
                    <a:lnTo>
                      <a:pt x="0" y="303734"/>
                    </a:lnTo>
                    <a:close/>
                  </a:path>
                </a:pathLst>
              </a:custGeom>
              <a:solidFill>
                <a:srgbClr val="5CE1E6"/>
              </a:solidFill>
            </p:spPr>
            <p:txBody>
              <a:bodyPr/>
              <a:lstStyle/>
              <a:p>
                <a:endParaRPr lang="vi-VN"/>
              </a:p>
            </p:txBody>
          </p:sp>
          <p:sp>
            <p:nvSpPr>
              <p:cNvPr id="20" name="TextBox 20"/>
              <p:cNvSpPr txBox="1"/>
              <p:nvPr/>
            </p:nvSpPr>
            <p:spPr>
              <a:xfrm>
                <a:off x="0" y="-47625"/>
                <a:ext cx="881682" cy="351359"/>
              </a:xfrm>
              <a:prstGeom prst="rect">
                <a:avLst/>
              </a:prstGeom>
            </p:spPr>
            <p:txBody>
              <a:bodyPr lIns="50800" tIns="50800" rIns="50800" bIns="50800" rtlCol="0" anchor="ctr"/>
              <a:lstStyle/>
              <a:p>
                <a:pPr algn="ctr">
                  <a:lnSpc>
                    <a:spcPts val="3474"/>
                  </a:lnSpc>
                </a:pPr>
                <a:endParaRPr/>
              </a:p>
            </p:txBody>
          </p:sp>
        </p:grpSp>
        <p:grpSp>
          <p:nvGrpSpPr>
            <p:cNvPr id="21" name="Group 21"/>
            <p:cNvGrpSpPr/>
            <p:nvPr/>
          </p:nvGrpSpPr>
          <p:grpSpPr>
            <a:xfrm>
              <a:off x="4745321" y="726879"/>
              <a:ext cx="3808673" cy="1312065"/>
              <a:chOff x="0" y="0"/>
              <a:chExt cx="881682" cy="303734"/>
            </a:xfrm>
          </p:grpSpPr>
          <p:sp>
            <p:nvSpPr>
              <p:cNvPr id="22" name="Freeform 22"/>
              <p:cNvSpPr/>
              <p:nvPr/>
            </p:nvSpPr>
            <p:spPr>
              <a:xfrm>
                <a:off x="0" y="0"/>
                <a:ext cx="881682" cy="303734"/>
              </a:xfrm>
              <a:custGeom>
                <a:avLst/>
                <a:gdLst/>
                <a:ahLst/>
                <a:cxnLst/>
                <a:rect l="l" t="t" r="r" b="b"/>
                <a:pathLst>
                  <a:path w="881682" h="303734">
                    <a:moveTo>
                      <a:pt x="0" y="0"/>
                    </a:moveTo>
                    <a:lnTo>
                      <a:pt x="881682" y="0"/>
                    </a:lnTo>
                    <a:lnTo>
                      <a:pt x="881682" y="303734"/>
                    </a:lnTo>
                    <a:lnTo>
                      <a:pt x="0" y="303734"/>
                    </a:lnTo>
                    <a:close/>
                  </a:path>
                </a:pathLst>
              </a:custGeom>
              <a:solidFill>
                <a:srgbClr val="5CE1E6"/>
              </a:solidFill>
            </p:spPr>
            <p:txBody>
              <a:bodyPr/>
              <a:lstStyle/>
              <a:p>
                <a:endParaRPr lang="vi-VN"/>
              </a:p>
            </p:txBody>
          </p:sp>
          <p:sp>
            <p:nvSpPr>
              <p:cNvPr id="23" name="TextBox 23"/>
              <p:cNvSpPr txBox="1"/>
              <p:nvPr/>
            </p:nvSpPr>
            <p:spPr>
              <a:xfrm>
                <a:off x="0" y="-47625"/>
                <a:ext cx="881682" cy="351359"/>
              </a:xfrm>
              <a:prstGeom prst="rect">
                <a:avLst/>
              </a:prstGeom>
            </p:spPr>
            <p:txBody>
              <a:bodyPr lIns="50800" tIns="50800" rIns="50800" bIns="50800" rtlCol="0" anchor="ctr"/>
              <a:lstStyle/>
              <a:p>
                <a:pPr algn="ctr">
                  <a:lnSpc>
                    <a:spcPts val="3474"/>
                  </a:lnSpc>
                </a:pPr>
                <a:endParaRPr/>
              </a:p>
            </p:txBody>
          </p:sp>
        </p:grpSp>
        <p:grpSp>
          <p:nvGrpSpPr>
            <p:cNvPr id="24" name="Group 24"/>
            <p:cNvGrpSpPr/>
            <p:nvPr/>
          </p:nvGrpSpPr>
          <p:grpSpPr>
            <a:xfrm>
              <a:off x="2848016" y="1312065"/>
              <a:ext cx="3907858" cy="1170373"/>
              <a:chOff x="0" y="0"/>
              <a:chExt cx="904642" cy="270933"/>
            </a:xfrm>
          </p:grpSpPr>
          <p:sp>
            <p:nvSpPr>
              <p:cNvPr id="25" name="Freeform 25"/>
              <p:cNvSpPr/>
              <p:nvPr/>
            </p:nvSpPr>
            <p:spPr>
              <a:xfrm>
                <a:off x="0" y="0"/>
                <a:ext cx="904642" cy="270933"/>
              </a:xfrm>
              <a:custGeom>
                <a:avLst/>
                <a:gdLst/>
                <a:ahLst/>
                <a:cxnLst/>
                <a:rect l="l" t="t" r="r" b="b"/>
                <a:pathLst>
                  <a:path w="904642" h="270933">
                    <a:moveTo>
                      <a:pt x="0" y="0"/>
                    </a:moveTo>
                    <a:lnTo>
                      <a:pt x="904642" y="0"/>
                    </a:lnTo>
                    <a:lnTo>
                      <a:pt x="904642" y="270933"/>
                    </a:lnTo>
                    <a:lnTo>
                      <a:pt x="0" y="270933"/>
                    </a:lnTo>
                    <a:close/>
                  </a:path>
                </a:pathLst>
              </a:custGeom>
              <a:solidFill>
                <a:srgbClr val="003C8D"/>
              </a:solidFill>
            </p:spPr>
            <p:txBody>
              <a:bodyPr/>
              <a:lstStyle/>
              <a:p>
                <a:endParaRPr lang="vi-VN"/>
              </a:p>
            </p:txBody>
          </p:sp>
          <p:sp>
            <p:nvSpPr>
              <p:cNvPr id="26" name="TextBox 26"/>
              <p:cNvSpPr txBox="1"/>
              <p:nvPr/>
            </p:nvSpPr>
            <p:spPr>
              <a:xfrm>
                <a:off x="0" y="-47625"/>
                <a:ext cx="904642" cy="318558"/>
              </a:xfrm>
              <a:prstGeom prst="rect">
                <a:avLst/>
              </a:prstGeom>
            </p:spPr>
            <p:txBody>
              <a:bodyPr lIns="50800" tIns="50800" rIns="50800" bIns="50800" rtlCol="0" anchor="ctr"/>
              <a:lstStyle/>
              <a:p>
                <a:pPr algn="ctr">
                  <a:lnSpc>
                    <a:spcPts val="3474"/>
                  </a:lnSpc>
                </a:pPr>
                <a:endParaRPr/>
              </a:p>
            </p:txBody>
          </p:sp>
        </p:grpSp>
        <p:grpSp>
          <p:nvGrpSpPr>
            <p:cNvPr id="27" name="Group 27"/>
            <p:cNvGrpSpPr/>
            <p:nvPr/>
          </p:nvGrpSpPr>
          <p:grpSpPr>
            <a:xfrm>
              <a:off x="943679" y="1776827"/>
              <a:ext cx="3808673" cy="705611"/>
              <a:chOff x="0" y="0"/>
              <a:chExt cx="881682" cy="163344"/>
            </a:xfrm>
          </p:grpSpPr>
          <p:sp>
            <p:nvSpPr>
              <p:cNvPr id="28" name="Freeform 28"/>
              <p:cNvSpPr/>
              <p:nvPr/>
            </p:nvSpPr>
            <p:spPr>
              <a:xfrm>
                <a:off x="0" y="0"/>
                <a:ext cx="881682" cy="163344"/>
              </a:xfrm>
              <a:custGeom>
                <a:avLst/>
                <a:gdLst/>
                <a:ahLst/>
                <a:cxnLst/>
                <a:rect l="l" t="t" r="r" b="b"/>
                <a:pathLst>
                  <a:path w="881682" h="163344">
                    <a:moveTo>
                      <a:pt x="0" y="0"/>
                    </a:moveTo>
                    <a:lnTo>
                      <a:pt x="881682" y="0"/>
                    </a:lnTo>
                    <a:lnTo>
                      <a:pt x="881682" y="163344"/>
                    </a:lnTo>
                    <a:lnTo>
                      <a:pt x="0" y="163344"/>
                    </a:lnTo>
                    <a:close/>
                  </a:path>
                </a:pathLst>
              </a:custGeom>
              <a:solidFill>
                <a:srgbClr val="5CE1E6"/>
              </a:solidFill>
            </p:spPr>
            <p:txBody>
              <a:bodyPr/>
              <a:lstStyle/>
              <a:p>
                <a:endParaRPr lang="vi-VN"/>
              </a:p>
            </p:txBody>
          </p:sp>
          <p:sp>
            <p:nvSpPr>
              <p:cNvPr id="29" name="TextBox 29"/>
              <p:cNvSpPr txBox="1"/>
              <p:nvPr/>
            </p:nvSpPr>
            <p:spPr>
              <a:xfrm>
                <a:off x="0" y="-47625"/>
                <a:ext cx="881682" cy="210969"/>
              </a:xfrm>
              <a:prstGeom prst="rect">
                <a:avLst/>
              </a:prstGeom>
            </p:spPr>
            <p:txBody>
              <a:bodyPr lIns="50800" tIns="50800" rIns="50800" bIns="50800" rtlCol="0" anchor="ctr"/>
              <a:lstStyle/>
              <a:p>
                <a:pPr algn="ctr">
                  <a:lnSpc>
                    <a:spcPts val="3474"/>
                  </a:lnSpc>
                </a:pPr>
                <a:endParaRPr/>
              </a:p>
            </p:txBody>
          </p:sp>
        </p:grpSp>
      </p:grpSp>
      <p:grpSp>
        <p:nvGrpSpPr>
          <p:cNvPr id="30" name="Group 30"/>
          <p:cNvGrpSpPr/>
          <p:nvPr/>
        </p:nvGrpSpPr>
        <p:grpSpPr>
          <a:xfrm>
            <a:off x="9144000" y="1220713"/>
            <a:ext cx="3190714" cy="3190714"/>
            <a:chOff x="0" y="0"/>
            <a:chExt cx="812800" cy="812800"/>
          </a:xfrm>
        </p:grpSpPr>
        <p:sp>
          <p:nvSpPr>
            <p:cNvPr id="31" name="Freeform 3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123825" cap="sq">
              <a:solidFill>
                <a:srgbClr val="003C8D"/>
              </a:solidFill>
              <a:prstDash val="solid"/>
              <a:miter/>
            </a:ln>
          </p:spPr>
          <p:txBody>
            <a:bodyPr/>
            <a:lstStyle/>
            <a:p>
              <a:endParaRPr lang="vi-VN"/>
            </a:p>
          </p:txBody>
        </p:sp>
        <p:sp>
          <p:nvSpPr>
            <p:cNvPr id="32" name="TextBox 32"/>
            <p:cNvSpPr txBox="1"/>
            <p:nvPr/>
          </p:nvSpPr>
          <p:spPr>
            <a:xfrm>
              <a:off x="76200" y="28575"/>
              <a:ext cx="660400" cy="708025"/>
            </a:xfrm>
            <a:prstGeom prst="rect">
              <a:avLst/>
            </a:prstGeom>
          </p:spPr>
          <p:txBody>
            <a:bodyPr lIns="50800" tIns="50800" rIns="50800" bIns="50800" rtlCol="0" anchor="ctr"/>
            <a:lstStyle/>
            <a:p>
              <a:pPr algn="ctr">
                <a:lnSpc>
                  <a:spcPts val="3474"/>
                </a:lnSpc>
              </a:pPr>
              <a:endParaRPr/>
            </a:p>
          </p:txBody>
        </p:sp>
      </p:grpSp>
      <p:grpSp>
        <p:nvGrpSpPr>
          <p:cNvPr id="33" name="Group 33"/>
          <p:cNvGrpSpPr/>
          <p:nvPr/>
        </p:nvGrpSpPr>
        <p:grpSpPr>
          <a:xfrm>
            <a:off x="10623050" y="-697788"/>
            <a:ext cx="9272000" cy="2316669"/>
            <a:chOff x="0" y="0"/>
            <a:chExt cx="12362667" cy="3088893"/>
          </a:xfrm>
        </p:grpSpPr>
        <p:grpSp>
          <p:nvGrpSpPr>
            <p:cNvPr id="34" name="Group 34"/>
            <p:cNvGrpSpPr/>
            <p:nvPr/>
          </p:nvGrpSpPr>
          <p:grpSpPr>
            <a:xfrm rot="-10800000">
              <a:off x="6675636" y="1776827"/>
              <a:ext cx="3808673" cy="1312065"/>
              <a:chOff x="0" y="0"/>
              <a:chExt cx="881682" cy="303734"/>
            </a:xfrm>
          </p:grpSpPr>
          <p:sp>
            <p:nvSpPr>
              <p:cNvPr id="35" name="Freeform 35"/>
              <p:cNvSpPr/>
              <p:nvPr/>
            </p:nvSpPr>
            <p:spPr>
              <a:xfrm>
                <a:off x="0" y="0"/>
                <a:ext cx="881682" cy="303734"/>
              </a:xfrm>
              <a:custGeom>
                <a:avLst/>
                <a:gdLst/>
                <a:ahLst/>
                <a:cxnLst/>
                <a:rect l="l" t="t" r="r" b="b"/>
                <a:pathLst>
                  <a:path w="881682" h="303734">
                    <a:moveTo>
                      <a:pt x="0" y="0"/>
                    </a:moveTo>
                    <a:lnTo>
                      <a:pt x="881682" y="0"/>
                    </a:lnTo>
                    <a:lnTo>
                      <a:pt x="881682" y="303734"/>
                    </a:lnTo>
                    <a:lnTo>
                      <a:pt x="0" y="303734"/>
                    </a:lnTo>
                    <a:close/>
                  </a:path>
                </a:pathLst>
              </a:custGeom>
              <a:solidFill>
                <a:srgbClr val="003C8D"/>
              </a:solidFill>
            </p:spPr>
            <p:txBody>
              <a:bodyPr/>
              <a:lstStyle/>
              <a:p>
                <a:endParaRPr lang="vi-VN"/>
              </a:p>
            </p:txBody>
          </p:sp>
          <p:sp>
            <p:nvSpPr>
              <p:cNvPr id="36" name="TextBox 36"/>
              <p:cNvSpPr txBox="1"/>
              <p:nvPr/>
            </p:nvSpPr>
            <p:spPr>
              <a:xfrm>
                <a:off x="0" y="-47625"/>
                <a:ext cx="881682" cy="351359"/>
              </a:xfrm>
              <a:prstGeom prst="rect">
                <a:avLst/>
              </a:prstGeom>
            </p:spPr>
            <p:txBody>
              <a:bodyPr lIns="50800" tIns="50800" rIns="50800" bIns="50800" rtlCol="0" anchor="ctr"/>
              <a:lstStyle/>
              <a:p>
                <a:pPr algn="ctr">
                  <a:lnSpc>
                    <a:spcPts val="3474"/>
                  </a:lnSpc>
                </a:pPr>
                <a:endParaRPr/>
              </a:p>
            </p:txBody>
          </p:sp>
        </p:grpSp>
        <p:grpSp>
          <p:nvGrpSpPr>
            <p:cNvPr id="37" name="Group 37"/>
            <p:cNvGrpSpPr/>
            <p:nvPr/>
          </p:nvGrpSpPr>
          <p:grpSpPr>
            <a:xfrm rot="-10800000">
              <a:off x="0" y="464762"/>
              <a:ext cx="3808673" cy="1312065"/>
              <a:chOff x="0" y="0"/>
              <a:chExt cx="881682" cy="303734"/>
            </a:xfrm>
          </p:grpSpPr>
          <p:sp>
            <p:nvSpPr>
              <p:cNvPr id="38" name="Freeform 38"/>
              <p:cNvSpPr/>
              <p:nvPr/>
            </p:nvSpPr>
            <p:spPr>
              <a:xfrm>
                <a:off x="0" y="0"/>
                <a:ext cx="881682" cy="303734"/>
              </a:xfrm>
              <a:custGeom>
                <a:avLst/>
                <a:gdLst/>
                <a:ahLst/>
                <a:cxnLst/>
                <a:rect l="l" t="t" r="r" b="b"/>
                <a:pathLst>
                  <a:path w="881682" h="303734">
                    <a:moveTo>
                      <a:pt x="0" y="0"/>
                    </a:moveTo>
                    <a:lnTo>
                      <a:pt x="881682" y="0"/>
                    </a:lnTo>
                    <a:lnTo>
                      <a:pt x="881682" y="303734"/>
                    </a:lnTo>
                    <a:lnTo>
                      <a:pt x="0" y="303734"/>
                    </a:lnTo>
                    <a:close/>
                  </a:path>
                </a:pathLst>
              </a:custGeom>
              <a:solidFill>
                <a:srgbClr val="5CE1E6"/>
              </a:solidFill>
            </p:spPr>
            <p:txBody>
              <a:bodyPr/>
              <a:lstStyle/>
              <a:p>
                <a:endParaRPr lang="vi-VN"/>
              </a:p>
            </p:txBody>
          </p:sp>
          <p:sp>
            <p:nvSpPr>
              <p:cNvPr id="39" name="TextBox 39"/>
              <p:cNvSpPr txBox="1"/>
              <p:nvPr/>
            </p:nvSpPr>
            <p:spPr>
              <a:xfrm>
                <a:off x="0" y="-47625"/>
                <a:ext cx="881682" cy="351359"/>
              </a:xfrm>
              <a:prstGeom prst="rect">
                <a:avLst/>
              </a:prstGeom>
            </p:spPr>
            <p:txBody>
              <a:bodyPr lIns="50800" tIns="50800" rIns="50800" bIns="50800" rtlCol="0" anchor="ctr"/>
              <a:lstStyle/>
              <a:p>
                <a:pPr algn="ctr">
                  <a:lnSpc>
                    <a:spcPts val="3474"/>
                  </a:lnSpc>
                </a:pPr>
                <a:endParaRPr/>
              </a:p>
            </p:txBody>
          </p:sp>
        </p:grpSp>
        <p:grpSp>
          <p:nvGrpSpPr>
            <p:cNvPr id="40" name="Group 40"/>
            <p:cNvGrpSpPr/>
            <p:nvPr/>
          </p:nvGrpSpPr>
          <p:grpSpPr>
            <a:xfrm rot="-10800000">
              <a:off x="2169820" y="0"/>
              <a:ext cx="3808673" cy="1312065"/>
              <a:chOff x="0" y="0"/>
              <a:chExt cx="881682" cy="303734"/>
            </a:xfrm>
          </p:grpSpPr>
          <p:sp>
            <p:nvSpPr>
              <p:cNvPr id="41" name="Freeform 41"/>
              <p:cNvSpPr/>
              <p:nvPr/>
            </p:nvSpPr>
            <p:spPr>
              <a:xfrm>
                <a:off x="0" y="0"/>
                <a:ext cx="881682" cy="303734"/>
              </a:xfrm>
              <a:custGeom>
                <a:avLst/>
                <a:gdLst/>
                <a:ahLst/>
                <a:cxnLst/>
                <a:rect l="l" t="t" r="r" b="b"/>
                <a:pathLst>
                  <a:path w="881682" h="303734">
                    <a:moveTo>
                      <a:pt x="0" y="0"/>
                    </a:moveTo>
                    <a:lnTo>
                      <a:pt x="881682" y="0"/>
                    </a:lnTo>
                    <a:lnTo>
                      <a:pt x="881682" y="303734"/>
                    </a:lnTo>
                    <a:lnTo>
                      <a:pt x="0" y="303734"/>
                    </a:lnTo>
                    <a:close/>
                  </a:path>
                </a:pathLst>
              </a:custGeom>
              <a:solidFill>
                <a:srgbClr val="003C8D"/>
              </a:solidFill>
            </p:spPr>
            <p:txBody>
              <a:bodyPr/>
              <a:lstStyle/>
              <a:p>
                <a:endParaRPr lang="vi-VN"/>
              </a:p>
            </p:txBody>
          </p:sp>
          <p:sp>
            <p:nvSpPr>
              <p:cNvPr id="42" name="TextBox 42"/>
              <p:cNvSpPr txBox="1"/>
              <p:nvPr/>
            </p:nvSpPr>
            <p:spPr>
              <a:xfrm>
                <a:off x="0" y="-47625"/>
                <a:ext cx="881682" cy="351359"/>
              </a:xfrm>
              <a:prstGeom prst="rect">
                <a:avLst/>
              </a:prstGeom>
            </p:spPr>
            <p:txBody>
              <a:bodyPr lIns="50800" tIns="50800" rIns="50800" bIns="50800" rtlCol="0" anchor="ctr"/>
              <a:lstStyle/>
              <a:p>
                <a:pPr algn="ctr">
                  <a:lnSpc>
                    <a:spcPts val="3474"/>
                  </a:lnSpc>
                </a:pPr>
                <a:endParaRPr/>
              </a:p>
            </p:txBody>
          </p:sp>
        </p:grpSp>
        <p:grpSp>
          <p:nvGrpSpPr>
            <p:cNvPr id="43" name="Group 43"/>
            <p:cNvGrpSpPr/>
            <p:nvPr/>
          </p:nvGrpSpPr>
          <p:grpSpPr>
            <a:xfrm rot="-10800000">
              <a:off x="2169820" y="0"/>
              <a:ext cx="3808673" cy="1312065"/>
              <a:chOff x="0" y="0"/>
              <a:chExt cx="881682" cy="303734"/>
            </a:xfrm>
          </p:grpSpPr>
          <p:sp>
            <p:nvSpPr>
              <p:cNvPr id="44" name="Freeform 44"/>
              <p:cNvSpPr/>
              <p:nvPr/>
            </p:nvSpPr>
            <p:spPr>
              <a:xfrm>
                <a:off x="0" y="0"/>
                <a:ext cx="881682" cy="303734"/>
              </a:xfrm>
              <a:custGeom>
                <a:avLst/>
                <a:gdLst/>
                <a:ahLst/>
                <a:cxnLst/>
                <a:rect l="l" t="t" r="r" b="b"/>
                <a:pathLst>
                  <a:path w="881682" h="303734">
                    <a:moveTo>
                      <a:pt x="0" y="0"/>
                    </a:moveTo>
                    <a:lnTo>
                      <a:pt x="881682" y="0"/>
                    </a:lnTo>
                    <a:lnTo>
                      <a:pt x="881682" y="303734"/>
                    </a:lnTo>
                    <a:lnTo>
                      <a:pt x="0" y="303734"/>
                    </a:lnTo>
                    <a:close/>
                  </a:path>
                </a:pathLst>
              </a:custGeom>
              <a:solidFill>
                <a:srgbClr val="003C8D"/>
              </a:solidFill>
            </p:spPr>
            <p:txBody>
              <a:bodyPr/>
              <a:lstStyle/>
              <a:p>
                <a:endParaRPr lang="vi-VN"/>
              </a:p>
            </p:txBody>
          </p:sp>
          <p:sp>
            <p:nvSpPr>
              <p:cNvPr id="45" name="TextBox 45"/>
              <p:cNvSpPr txBox="1"/>
              <p:nvPr/>
            </p:nvSpPr>
            <p:spPr>
              <a:xfrm>
                <a:off x="0" y="-47625"/>
                <a:ext cx="881682" cy="351359"/>
              </a:xfrm>
              <a:prstGeom prst="rect">
                <a:avLst/>
              </a:prstGeom>
            </p:spPr>
            <p:txBody>
              <a:bodyPr lIns="50800" tIns="50800" rIns="50800" bIns="50800" rtlCol="0" anchor="ctr"/>
              <a:lstStyle/>
              <a:p>
                <a:pPr algn="ctr">
                  <a:lnSpc>
                    <a:spcPts val="3474"/>
                  </a:lnSpc>
                </a:pPr>
                <a:endParaRPr/>
              </a:p>
            </p:txBody>
          </p:sp>
        </p:grpSp>
        <p:grpSp>
          <p:nvGrpSpPr>
            <p:cNvPr id="46" name="Group 46"/>
            <p:cNvGrpSpPr/>
            <p:nvPr/>
          </p:nvGrpSpPr>
          <p:grpSpPr>
            <a:xfrm rot="-10800000">
              <a:off x="3016422" y="1049948"/>
              <a:ext cx="3808673" cy="1749775"/>
              <a:chOff x="0" y="0"/>
              <a:chExt cx="881682" cy="405061"/>
            </a:xfrm>
          </p:grpSpPr>
          <p:sp>
            <p:nvSpPr>
              <p:cNvPr id="47" name="Freeform 47"/>
              <p:cNvSpPr/>
              <p:nvPr/>
            </p:nvSpPr>
            <p:spPr>
              <a:xfrm>
                <a:off x="0" y="0"/>
                <a:ext cx="881682" cy="405061"/>
              </a:xfrm>
              <a:custGeom>
                <a:avLst/>
                <a:gdLst/>
                <a:ahLst/>
                <a:cxnLst/>
                <a:rect l="l" t="t" r="r" b="b"/>
                <a:pathLst>
                  <a:path w="881682" h="405061">
                    <a:moveTo>
                      <a:pt x="0" y="0"/>
                    </a:moveTo>
                    <a:lnTo>
                      <a:pt x="881682" y="0"/>
                    </a:lnTo>
                    <a:lnTo>
                      <a:pt x="881682" y="405061"/>
                    </a:lnTo>
                    <a:lnTo>
                      <a:pt x="0" y="405061"/>
                    </a:lnTo>
                    <a:close/>
                  </a:path>
                </a:pathLst>
              </a:custGeom>
              <a:solidFill>
                <a:srgbClr val="003C8D"/>
              </a:solidFill>
            </p:spPr>
            <p:txBody>
              <a:bodyPr/>
              <a:lstStyle/>
              <a:p>
                <a:endParaRPr lang="vi-VN"/>
              </a:p>
            </p:txBody>
          </p:sp>
          <p:sp>
            <p:nvSpPr>
              <p:cNvPr id="48" name="TextBox 48"/>
              <p:cNvSpPr txBox="1"/>
              <p:nvPr/>
            </p:nvSpPr>
            <p:spPr>
              <a:xfrm>
                <a:off x="0" y="-47625"/>
                <a:ext cx="881682" cy="452686"/>
              </a:xfrm>
              <a:prstGeom prst="rect">
                <a:avLst/>
              </a:prstGeom>
            </p:spPr>
            <p:txBody>
              <a:bodyPr lIns="50800" tIns="50800" rIns="50800" bIns="50800" rtlCol="0" anchor="ctr"/>
              <a:lstStyle/>
              <a:p>
                <a:pPr algn="ctr">
                  <a:lnSpc>
                    <a:spcPts val="3474"/>
                  </a:lnSpc>
                </a:pPr>
                <a:endParaRPr/>
              </a:p>
            </p:txBody>
          </p:sp>
        </p:grpSp>
        <p:grpSp>
          <p:nvGrpSpPr>
            <p:cNvPr id="49" name="Group 49"/>
            <p:cNvGrpSpPr/>
            <p:nvPr/>
          </p:nvGrpSpPr>
          <p:grpSpPr>
            <a:xfrm rot="-10800000">
              <a:off x="8553994" y="1049948"/>
              <a:ext cx="3808673" cy="1312065"/>
              <a:chOff x="0" y="0"/>
              <a:chExt cx="881682" cy="303734"/>
            </a:xfrm>
          </p:grpSpPr>
          <p:sp>
            <p:nvSpPr>
              <p:cNvPr id="50" name="Freeform 50"/>
              <p:cNvSpPr/>
              <p:nvPr/>
            </p:nvSpPr>
            <p:spPr>
              <a:xfrm>
                <a:off x="0" y="0"/>
                <a:ext cx="881682" cy="303734"/>
              </a:xfrm>
              <a:custGeom>
                <a:avLst/>
                <a:gdLst/>
                <a:ahLst/>
                <a:cxnLst/>
                <a:rect l="l" t="t" r="r" b="b"/>
                <a:pathLst>
                  <a:path w="881682" h="303734">
                    <a:moveTo>
                      <a:pt x="0" y="0"/>
                    </a:moveTo>
                    <a:lnTo>
                      <a:pt x="881682" y="0"/>
                    </a:lnTo>
                    <a:lnTo>
                      <a:pt x="881682" y="303734"/>
                    </a:lnTo>
                    <a:lnTo>
                      <a:pt x="0" y="303734"/>
                    </a:lnTo>
                    <a:close/>
                  </a:path>
                </a:pathLst>
              </a:custGeom>
              <a:solidFill>
                <a:srgbClr val="5CE1E6"/>
              </a:solidFill>
            </p:spPr>
            <p:txBody>
              <a:bodyPr/>
              <a:lstStyle/>
              <a:p>
                <a:endParaRPr lang="vi-VN"/>
              </a:p>
            </p:txBody>
          </p:sp>
          <p:sp>
            <p:nvSpPr>
              <p:cNvPr id="51" name="TextBox 51"/>
              <p:cNvSpPr txBox="1"/>
              <p:nvPr/>
            </p:nvSpPr>
            <p:spPr>
              <a:xfrm>
                <a:off x="0" y="-47625"/>
                <a:ext cx="881682" cy="351359"/>
              </a:xfrm>
              <a:prstGeom prst="rect">
                <a:avLst/>
              </a:prstGeom>
            </p:spPr>
            <p:txBody>
              <a:bodyPr lIns="50800" tIns="50800" rIns="50800" bIns="50800" rtlCol="0" anchor="ctr"/>
              <a:lstStyle/>
              <a:p>
                <a:pPr algn="ctr">
                  <a:lnSpc>
                    <a:spcPts val="3474"/>
                  </a:lnSpc>
                </a:pPr>
                <a:endParaRPr/>
              </a:p>
            </p:txBody>
          </p:sp>
        </p:grpSp>
        <p:grpSp>
          <p:nvGrpSpPr>
            <p:cNvPr id="52" name="Group 52"/>
            <p:cNvGrpSpPr/>
            <p:nvPr/>
          </p:nvGrpSpPr>
          <p:grpSpPr>
            <a:xfrm rot="-10800000">
              <a:off x="3808673" y="1049948"/>
              <a:ext cx="3808673" cy="1312065"/>
              <a:chOff x="0" y="0"/>
              <a:chExt cx="881682" cy="303734"/>
            </a:xfrm>
          </p:grpSpPr>
          <p:sp>
            <p:nvSpPr>
              <p:cNvPr id="53" name="Freeform 53"/>
              <p:cNvSpPr/>
              <p:nvPr/>
            </p:nvSpPr>
            <p:spPr>
              <a:xfrm>
                <a:off x="0" y="0"/>
                <a:ext cx="881682" cy="303734"/>
              </a:xfrm>
              <a:custGeom>
                <a:avLst/>
                <a:gdLst/>
                <a:ahLst/>
                <a:cxnLst/>
                <a:rect l="l" t="t" r="r" b="b"/>
                <a:pathLst>
                  <a:path w="881682" h="303734">
                    <a:moveTo>
                      <a:pt x="0" y="0"/>
                    </a:moveTo>
                    <a:lnTo>
                      <a:pt x="881682" y="0"/>
                    </a:lnTo>
                    <a:lnTo>
                      <a:pt x="881682" y="303734"/>
                    </a:lnTo>
                    <a:lnTo>
                      <a:pt x="0" y="303734"/>
                    </a:lnTo>
                    <a:close/>
                  </a:path>
                </a:pathLst>
              </a:custGeom>
              <a:solidFill>
                <a:srgbClr val="5CE1E6"/>
              </a:solidFill>
            </p:spPr>
            <p:txBody>
              <a:bodyPr/>
              <a:lstStyle/>
              <a:p>
                <a:endParaRPr lang="vi-VN"/>
              </a:p>
            </p:txBody>
          </p:sp>
          <p:sp>
            <p:nvSpPr>
              <p:cNvPr id="54" name="TextBox 54"/>
              <p:cNvSpPr txBox="1"/>
              <p:nvPr/>
            </p:nvSpPr>
            <p:spPr>
              <a:xfrm>
                <a:off x="0" y="-47625"/>
                <a:ext cx="881682" cy="351359"/>
              </a:xfrm>
              <a:prstGeom prst="rect">
                <a:avLst/>
              </a:prstGeom>
            </p:spPr>
            <p:txBody>
              <a:bodyPr lIns="50800" tIns="50800" rIns="50800" bIns="50800" rtlCol="0" anchor="ctr"/>
              <a:lstStyle/>
              <a:p>
                <a:pPr algn="ctr">
                  <a:lnSpc>
                    <a:spcPts val="3474"/>
                  </a:lnSpc>
                </a:pPr>
                <a:endParaRPr/>
              </a:p>
            </p:txBody>
          </p:sp>
        </p:grpSp>
        <p:grpSp>
          <p:nvGrpSpPr>
            <p:cNvPr id="55" name="Group 55"/>
            <p:cNvGrpSpPr/>
            <p:nvPr/>
          </p:nvGrpSpPr>
          <p:grpSpPr>
            <a:xfrm rot="-10800000">
              <a:off x="5606794" y="606454"/>
              <a:ext cx="3907858" cy="1170373"/>
              <a:chOff x="0" y="0"/>
              <a:chExt cx="904642" cy="270933"/>
            </a:xfrm>
          </p:grpSpPr>
          <p:sp>
            <p:nvSpPr>
              <p:cNvPr id="56" name="Freeform 56"/>
              <p:cNvSpPr/>
              <p:nvPr/>
            </p:nvSpPr>
            <p:spPr>
              <a:xfrm>
                <a:off x="0" y="0"/>
                <a:ext cx="904642" cy="270933"/>
              </a:xfrm>
              <a:custGeom>
                <a:avLst/>
                <a:gdLst/>
                <a:ahLst/>
                <a:cxnLst/>
                <a:rect l="l" t="t" r="r" b="b"/>
                <a:pathLst>
                  <a:path w="904642" h="270933">
                    <a:moveTo>
                      <a:pt x="0" y="0"/>
                    </a:moveTo>
                    <a:lnTo>
                      <a:pt x="904642" y="0"/>
                    </a:lnTo>
                    <a:lnTo>
                      <a:pt x="904642" y="270933"/>
                    </a:lnTo>
                    <a:lnTo>
                      <a:pt x="0" y="270933"/>
                    </a:lnTo>
                    <a:close/>
                  </a:path>
                </a:pathLst>
              </a:custGeom>
              <a:solidFill>
                <a:srgbClr val="003C8D"/>
              </a:solidFill>
            </p:spPr>
            <p:txBody>
              <a:bodyPr/>
              <a:lstStyle/>
              <a:p>
                <a:endParaRPr lang="vi-VN"/>
              </a:p>
            </p:txBody>
          </p:sp>
          <p:sp>
            <p:nvSpPr>
              <p:cNvPr id="57" name="TextBox 57"/>
              <p:cNvSpPr txBox="1"/>
              <p:nvPr/>
            </p:nvSpPr>
            <p:spPr>
              <a:xfrm>
                <a:off x="0" y="-47625"/>
                <a:ext cx="904642" cy="318558"/>
              </a:xfrm>
              <a:prstGeom prst="rect">
                <a:avLst/>
              </a:prstGeom>
            </p:spPr>
            <p:txBody>
              <a:bodyPr lIns="50800" tIns="50800" rIns="50800" bIns="50800" rtlCol="0" anchor="ctr"/>
              <a:lstStyle/>
              <a:p>
                <a:pPr algn="ctr">
                  <a:lnSpc>
                    <a:spcPts val="3474"/>
                  </a:lnSpc>
                </a:pPr>
                <a:endParaRPr/>
              </a:p>
            </p:txBody>
          </p:sp>
        </p:grpSp>
        <p:grpSp>
          <p:nvGrpSpPr>
            <p:cNvPr id="58" name="Group 58"/>
            <p:cNvGrpSpPr/>
            <p:nvPr/>
          </p:nvGrpSpPr>
          <p:grpSpPr>
            <a:xfrm rot="-10800000">
              <a:off x="7610315" y="606454"/>
              <a:ext cx="3808673" cy="705611"/>
              <a:chOff x="0" y="0"/>
              <a:chExt cx="881682" cy="163344"/>
            </a:xfrm>
          </p:grpSpPr>
          <p:sp>
            <p:nvSpPr>
              <p:cNvPr id="59" name="Freeform 59"/>
              <p:cNvSpPr/>
              <p:nvPr/>
            </p:nvSpPr>
            <p:spPr>
              <a:xfrm>
                <a:off x="0" y="0"/>
                <a:ext cx="881682" cy="163344"/>
              </a:xfrm>
              <a:custGeom>
                <a:avLst/>
                <a:gdLst/>
                <a:ahLst/>
                <a:cxnLst/>
                <a:rect l="l" t="t" r="r" b="b"/>
                <a:pathLst>
                  <a:path w="881682" h="163344">
                    <a:moveTo>
                      <a:pt x="0" y="0"/>
                    </a:moveTo>
                    <a:lnTo>
                      <a:pt x="881682" y="0"/>
                    </a:lnTo>
                    <a:lnTo>
                      <a:pt x="881682" y="163344"/>
                    </a:lnTo>
                    <a:lnTo>
                      <a:pt x="0" y="163344"/>
                    </a:lnTo>
                    <a:close/>
                  </a:path>
                </a:pathLst>
              </a:custGeom>
              <a:solidFill>
                <a:srgbClr val="5CE1E6"/>
              </a:solidFill>
            </p:spPr>
            <p:txBody>
              <a:bodyPr/>
              <a:lstStyle/>
              <a:p>
                <a:endParaRPr lang="vi-VN"/>
              </a:p>
            </p:txBody>
          </p:sp>
          <p:sp>
            <p:nvSpPr>
              <p:cNvPr id="60" name="TextBox 60"/>
              <p:cNvSpPr txBox="1"/>
              <p:nvPr/>
            </p:nvSpPr>
            <p:spPr>
              <a:xfrm>
                <a:off x="0" y="-47625"/>
                <a:ext cx="881682" cy="210969"/>
              </a:xfrm>
              <a:prstGeom prst="rect">
                <a:avLst/>
              </a:prstGeom>
            </p:spPr>
            <p:txBody>
              <a:bodyPr lIns="50800" tIns="50800" rIns="50800" bIns="50800" rtlCol="0" anchor="ctr"/>
              <a:lstStyle/>
              <a:p>
                <a:pPr algn="ctr">
                  <a:lnSpc>
                    <a:spcPts val="3474"/>
                  </a:lnSpc>
                </a:pPr>
                <a:endParaRPr/>
              </a:p>
            </p:txBody>
          </p:sp>
        </p:grpSp>
      </p:grpSp>
      <p:grpSp>
        <p:nvGrpSpPr>
          <p:cNvPr id="61" name="Group 61"/>
          <p:cNvGrpSpPr>
            <a:grpSpLocks noChangeAspect="1"/>
          </p:cNvGrpSpPr>
          <p:nvPr/>
        </p:nvGrpSpPr>
        <p:grpSpPr>
          <a:xfrm>
            <a:off x="10306785" y="2985986"/>
            <a:ext cx="9897146" cy="9668069"/>
            <a:chOff x="0" y="0"/>
            <a:chExt cx="4828540" cy="4716780"/>
          </a:xfrm>
        </p:grpSpPr>
        <p:sp>
          <p:nvSpPr>
            <p:cNvPr id="62" name="Freeform 62"/>
            <p:cNvSpPr/>
            <p:nvPr/>
          </p:nvSpPr>
          <p:spPr>
            <a:xfrm>
              <a:off x="0" y="-7620"/>
              <a:ext cx="4833620" cy="4726940"/>
            </a:xfrm>
            <a:custGeom>
              <a:avLst/>
              <a:gdLst/>
              <a:ahLst/>
              <a:cxnLst/>
              <a:rect l="l" t="t" r="r" b="b"/>
              <a:pathLst>
                <a:path w="4833620" h="4726940">
                  <a:moveTo>
                    <a:pt x="3416300" y="4662170"/>
                  </a:moveTo>
                  <a:cubicBezTo>
                    <a:pt x="3388360" y="4669790"/>
                    <a:pt x="3366770" y="4679950"/>
                    <a:pt x="3345180" y="4682490"/>
                  </a:cubicBezTo>
                  <a:cubicBezTo>
                    <a:pt x="3223260" y="4692650"/>
                    <a:pt x="3102610" y="4702810"/>
                    <a:pt x="2980690" y="4711700"/>
                  </a:cubicBezTo>
                  <a:cubicBezTo>
                    <a:pt x="2918460" y="4715510"/>
                    <a:pt x="2856230" y="4719320"/>
                    <a:pt x="2794000" y="4720590"/>
                  </a:cubicBezTo>
                  <a:cubicBezTo>
                    <a:pt x="2726690" y="4723130"/>
                    <a:pt x="2659380" y="4726940"/>
                    <a:pt x="2593340" y="4724400"/>
                  </a:cubicBezTo>
                  <a:cubicBezTo>
                    <a:pt x="2529840" y="4723130"/>
                    <a:pt x="2466340" y="4719320"/>
                    <a:pt x="2405380" y="4707890"/>
                  </a:cubicBezTo>
                  <a:cubicBezTo>
                    <a:pt x="2326640" y="4693920"/>
                    <a:pt x="2246630" y="4693920"/>
                    <a:pt x="2169160" y="4681220"/>
                  </a:cubicBezTo>
                  <a:cubicBezTo>
                    <a:pt x="1967230" y="4648200"/>
                    <a:pt x="1761490" y="4657090"/>
                    <a:pt x="1558290" y="4643120"/>
                  </a:cubicBezTo>
                  <a:cubicBezTo>
                    <a:pt x="1443990" y="4635500"/>
                    <a:pt x="1329690" y="4617720"/>
                    <a:pt x="1215390" y="4602480"/>
                  </a:cubicBezTo>
                  <a:cubicBezTo>
                    <a:pt x="1085850" y="4585970"/>
                    <a:pt x="956310" y="4566920"/>
                    <a:pt x="825500" y="4549140"/>
                  </a:cubicBezTo>
                  <a:cubicBezTo>
                    <a:pt x="730250" y="4536440"/>
                    <a:pt x="633730" y="4523740"/>
                    <a:pt x="538480" y="4511040"/>
                  </a:cubicBezTo>
                  <a:cubicBezTo>
                    <a:pt x="535940" y="4511040"/>
                    <a:pt x="533400" y="4509770"/>
                    <a:pt x="530860" y="4509770"/>
                  </a:cubicBezTo>
                  <a:cubicBezTo>
                    <a:pt x="450850" y="4475479"/>
                    <a:pt x="365760" y="4448810"/>
                    <a:pt x="292100" y="4404360"/>
                  </a:cubicBezTo>
                  <a:cubicBezTo>
                    <a:pt x="167640" y="4328160"/>
                    <a:pt x="114300" y="4206240"/>
                    <a:pt x="109220" y="4062730"/>
                  </a:cubicBezTo>
                  <a:cubicBezTo>
                    <a:pt x="107950" y="4013200"/>
                    <a:pt x="101600" y="3964940"/>
                    <a:pt x="101600" y="3915410"/>
                  </a:cubicBezTo>
                  <a:cubicBezTo>
                    <a:pt x="102870" y="3846830"/>
                    <a:pt x="107950" y="3779520"/>
                    <a:pt x="111760" y="3712210"/>
                  </a:cubicBezTo>
                  <a:cubicBezTo>
                    <a:pt x="121920" y="3511550"/>
                    <a:pt x="127000" y="3310890"/>
                    <a:pt x="111760" y="3110230"/>
                  </a:cubicBezTo>
                  <a:cubicBezTo>
                    <a:pt x="97790" y="2929890"/>
                    <a:pt x="85090" y="2750820"/>
                    <a:pt x="71120" y="2570480"/>
                  </a:cubicBezTo>
                  <a:cubicBezTo>
                    <a:pt x="62230" y="2454910"/>
                    <a:pt x="50800" y="2340610"/>
                    <a:pt x="43180" y="2225040"/>
                  </a:cubicBezTo>
                  <a:cubicBezTo>
                    <a:pt x="38100" y="2148840"/>
                    <a:pt x="39370" y="2071370"/>
                    <a:pt x="34290" y="1995170"/>
                  </a:cubicBezTo>
                  <a:cubicBezTo>
                    <a:pt x="31750" y="1951990"/>
                    <a:pt x="17780" y="1910080"/>
                    <a:pt x="16510" y="1866900"/>
                  </a:cubicBezTo>
                  <a:cubicBezTo>
                    <a:pt x="11430" y="1762760"/>
                    <a:pt x="10160" y="1657350"/>
                    <a:pt x="7620" y="1551940"/>
                  </a:cubicBezTo>
                  <a:cubicBezTo>
                    <a:pt x="6350" y="1511300"/>
                    <a:pt x="0" y="1470660"/>
                    <a:pt x="1270" y="1430020"/>
                  </a:cubicBezTo>
                  <a:cubicBezTo>
                    <a:pt x="2540" y="1366520"/>
                    <a:pt x="10160" y="1303020"/>
                    <a:pt x="11430" y="1239520"/>
                  </a:cubicBezTo>
                  <a:cubicBezTo>
                    <a:pt x="12700" y="1165860"/>
                    <a:pt x="5080" y="1092200"/>
                    <a:pt x="7620" y="1019810"/>
                  </a:cubicBezTo>
                  <a:cubicBezTo>
                    <a:pt x="7620" y="949960"/>
                    <a:pt x="16510" y="881380"/>
                    <a:pt x="25400" y="811530"/>
                  </a:cubicBezTo>
                  <a:cubicBezTo>
                    <a:pt x="27940" y="787400"/>
                    <a:pt x="45720" y="765810"/>
                    <a:pt x="50800" y="741680"/>
                  </a:cubicBezTo>
                  <a:cubicBezTo>
                    <a:pt x="72390" y="622300"/>
                    <a:pt x="95250" y="502920"/>
                    <a:pt x="151130" y="392430"/>
                  </a:cubicBezTo>
                  <a:cubicBezTo>
                    <a:pt x="163830" y="368300"/>
                    <a:pt x="184150" y="346710"/>
                    <a:pt x="203200" y="327660"/>
                  </a:cubicBezTo>
                  <a:cubicBezTo>
                    <a:pt x="209550" y="321310"/>
                    <a:pt x="224790" y="325120"/>
                    <a:pt x="228600" y="325120"/>
                  </a:cubicBezTo>
                  <a:cubicBezTo>
                    <a:pt x="237490" y="308610"/>
                    <a:pt x="242570" y="292100"/>
                    <a:pt x="252730" y="284480"/>
                  </a:cubicBezTo>
                  <a:cubicBezTo>
                    <a:pt x="307340" y="242570"/>
                    <a:pt x="364490" y="212090"/>
                    <a:pt x="435610" y="204470"/>
                  </a:cubicBezTo>
                  <a:cubicBezTo>
                    <a:pt x="488950" y="198120"/>
                    <a:pt x="541020" y="175260"/>
                    <a:pt x="594360" y="162560"/>
                  </a:cubicBezTo>
                  <a:cubicBezTo>
                    <a:pt x="659130" y="147320"/>
                    <a:pt x="723900" y="129540"/>
                    <a:pt x="791210" y="120650"/>
                  </a:cubicBezTo>
                  <a:cubicBezTo>
                    <a:pt x="852170" y="113030"/>
                    <a:pt x="910590" y="96520"/>
                    <a:pt x="972820" y="91440"/>
                  </a:cubicBezTo>
                  <a:cubicBezTo>
                    <a:pt x="1036320" y="86360"/>
                    <a:pt x="1099820" y="71120"/>
                    <a:pt x="1164590" y="66040"/>
                  </a:cubicBezTo>
                  <a:cubicBezTo>
                    <a:pt x="1339850" y="53340"/>
                    <a:pt x="1516380" y="44450"/>
                    <a:pt x="1691640" y="34290"/>
                  </a:cubicBezTo>
                  <a:cubicBezTo>
                    <a:pt x="1734820" y="31750"/>
                    <a:pt x="1778000" y="34290"/>
                    <a:pt x="1821180" y="35560"/>
                  </a:cubicBezTo>
                  <a:cubicBezTo>
                    <a:pt x="1842770" y="36830"/>
                    <a:pt x="1864360" y="41910"/>
                    <a:pt x="1887220" y="44450"/>
                  </a:cubicBezTo>
                  <a:cubicBezTo>
                    <a:pt x="1897380" y="45720"/>
                    <a:pt x="1907540" y="41910"/>
                    <a:pt x="1917700" y="41910"/>
                  </a:cubicBezTo>
                  <a:cubicBezTo>
                    <a:pt x="1948180" y="41910"/>
                    <a:pt x="1979930" y="41910"/>
                    <a:pt x="2010410" y="40640"/>
                  </a:cubicBezTo>
                  <a:cubicBezTo>
                    <a:pt x="2068830" y="38100"/>
                    <a:pt x="2128520" y="31750"/>
                    <a:pt x="2186940" y="31750"/>
                  </a:cubicBezTo>
                  <a:cubicBezTo>
                    <a:pt x="2244090" y="31750"/>
                    <a:pt x="2301240" y="35560"/>
                    <a:pt x="2358390" y="38100"/>
                  </a:cubicBezTo>
                  <a:lnTo>
                    <a:pt x="2404110" y="38100"/>
                  </a:lnTo>
                  <a:cubicBezTo>
                    <a:pt x="2473960" y="35560"/>
                    <a:pt x="2542540" y="35560"/>
                    <a:pt x="2612390" y="31750"/>
                  </a:cubicBezTo>
                  <a:cubicBezTo>
                    <a:pt x="2679700" y="27940"/>
                    <a:pt x="2745740" y="19050"/>
                    <a:pt x="2813050" y="15240"/>
                  </a:cubicBezTo>
                  <a:cubicBezTo>
                    <a:pt x="2844800" y="12700"/>
                    <a:pt x="2877820" y="12700"/>
                    <a:pt x="2909570" y="19050"/>
                  </a:cubicBezTo>
                  <a:cubicBezTo>
                    <a:pt x="2957830" y="27940"/>
                    <a:pt x="3003550" y="33020"/>
                    <a:pt x="3051810" y="19050"/>
                  </a:cubicBezTo>
                  <a:cubicBezTo>
                    <a:pt x="3069590" y="13970"/>
                    <a:pt x="3092450" y="22860"/>
                    <a:pt x="3112770" y="25400"/>
                  </a:cubicBezTo>
                  <a:cubicBezTo>
                    <a:pt x="3121660" y="26670"/>
                    <a:pt x="3131820" y="29210"/>
                    <a:pt x="3136900" y="25400"/>
                  </a:cubicBezTo>
                  <a:cubicBezTo>
                    <a:pt x="3171190" y="0"/>
                    <a:pt x="3202940" y="6350"/>
                    <a:pt x="3235960" y="27940"/>
                  </a:cubicBezTo>
                  <a:cubicBezTo>
                    <a:pt x="3239770" y="30480"/>
                    <a:pt x="3249930" y="24130"/>
                    <a:pt x="3257550" y="24130"/>
                  </a:cubicBezTo>
                  <a:cubicBezTo>
                    <a:pt x="3288030" y="24130"/>
                    <a:pt x="3318510" y="24130"/>
                    <a:pt x="3350260" y="25400"/>
                  </a:cubicBezTo>
                  <a:cubicBezTo>
                    <a:pt x="3373120" y="26670"/>
                    <a:pt x="3394710" y="34290"/>
                    <a:pt x="3417570" y="36830"/>
                  </a:cubicBezTo>
                  <a:cubicBezTo>
                    <a:pt x="3467100" y="43180"/>
                    <a:pt x="3517900" y="53340"/>
                    <a:pt x="3568700" y="53340"/>
                  </a:cubicBezTo>
                  <a:cubicBezTo>
                    <a:pt x="3663950" y="54610"/>
                    <a:pt x="3759200" y="58420"/>
                    <a:pt x="3853180" y="78740"/>
                  </a:cubicBezTo>
                  <a:cubicBezTo>
                    <a:pt x="3940809" y="97790"/>
                    <a:pt x="4030980" y="97790"/>
                    <a:pt x="4119880" y="113030"/>
                  </a:cubicBezTo>
                  <a:cubicBezTo>
                    <a:pt x="4173220" y="121920"/>
                    <a:pt x="4227830" y="138430"/>
                    <a:pt x="4273550" y="165100"/>
                  </a:cubicBezTo>
                  <a:cubicBezTo>
                    <a:pt x="4323080" y="193040"/>
                    <a:pt x="4361180" y="238760"/>
                    <a:pt x="4405630" y="276860"/>
                  </a:cubicBezTo>
                  <a:cubicBezTo>
                    <a:pt x="4422139" y="290830"/>
                    <a:pt x="4446270" y="300990"/>
                    <a:pt x="4457700" y="318770"/>
                  </a:cubicBezTo>
                  <a:cubicBezTo>
                    <a:pt x="4490720" y="367030"/>
                    <a:pt x="4519930" y="417830"/>
                    <a:pt x="4549140" y="468630"/>
                  </a:cubicBezTo>
                  <a:cubicBezTo>
                    <a:pt x="4570730" y="505460"/>
                    <a:pt x="4592320" y="543560"/>
                    <a:pt x="4608830" y="581660"/>
                  </a:cubicBezTo>
                  <a:cubicBezTo>
                    <a:pt x="4626610" y="626110"/>
                    <a:pt x="4640580" y="671830"/>
                    <a:pt x="4654550" y="718820"/>
                  </a:cubicBezTo>
                  <a:cubicBezTo>
                    <a:pt x="4676140" y="792480"/>
                    <a:pt x="4701540" y="866140"/>
                    <a:pt x="4715510" y="942340"/>
                  </a:cubicBezTo>
                  <a:cubicBezTo>
                    <a:pt x="4735830" y="1049020"/>
                    <a:pt x="4745990" y="1158240"/>
                    <a:pt x="4761230" y="1266190"/>
                  </a:cubicBezTo>
                  <a:cubicBezTo>
                    <a:pt x="4766310" y="1301750"/>
                    <a:pt x="4772660" y="1337310"/>
                    <a:pt x="4775200" y="1372870"/>
                  </a:cubicBezTo>
                  <a:cubicBezTo>
                    <a:pt x="4782820" y="1474470"/>
                    <a:pt x="4787900" y="1574800"/>
                    <a:pt x="4794250" y="1676400"/>
                  </a:cubicBezTo>
                  <a:cubicBezTo>
                    <a:pt x="4803140" y="1802130"/>
                    <a:pt x="4815840" y="1926590"/>
                    <a:pt x="4822190" y="2052320"/>
                  </a:cubicBezTo>
                  <a:cubicBezTo>
                    <a:pt x="4828540" y="2172970"/>
                    <a:pt x="4833620" y="2294890"/>
                    <a:pt x="4831080" y="2416810"/>
                  </a:cubicBezTo>
                  <a:cubicBezTo>
                    <a:pt x="4827270" y="2620010"/>
                    <a:pt x="4817110" y="2821940"/>
                    <a:pt x="4806950" y="3025140"/>
                  </a:cubicBezTo>
                  <a:cubicBezTo>
                    <a:pt x="4800600" y="3150870"/>
                    <a:pt x="4791710" y="3275330"/>
                    <a:pt x="4779010" y="3399790"/>
                  </a:cubicBezTo>
                  <a:cubicBezTo>
                    <a:pt x="4766310" y="3524250"/>
                    <a:pt x="4747260" y="3647440"/>
                    <a:pt x="4733290" y="3771900"/>
                  </a:cubicBezTo>
                  <a:cubicBezTo>
                    <a:pt x="4723130" y="3858260"/>
                    <a:pt x="4720590" y="3944620"/>
                    <a:pt x="4709160" y="4029710"/>
                  </a:cubicBezTo>
                  <a:cubicBezTo>
                    <a:pt x="4699000" y="4107180"/>
                    <a:pt x="4660900" y="4175760"/>
                    <a:pt x="4610100" y="4232910"/>
                  </a:cubicBezTo>
                  <a:cubicBezTo>
                    <a:pt x="4568191" y="4281170"/>
                    <a:pt x="4535170" y="4335780"/>
                    <a:pt x="4491991" y="4382770"/>
                  </a:cubicBezTo>
                  <a:cubicBezTo>
                    <a:pt x="4453891" y="4424679"/>
                    <a:pt x="4411981" y="4466590"/>
                    <a:pt x="4345941" y="4467860"/>
                  </a:cubicBezTo>
                  <a:cubicBezTo>
                    <a:pt x="4330700" y="4467860"/>
                    <a:pt x="4316731" y="4483100"/>
                    <a:pt x="4301491" y="4490720"/>
                  </a:cubicBezTo>
                  <a:cubicBezTo>
                    <a:pt x="4236720" y="4518660"/>
                    <a:pt x="4169411" y="4542790"/>
                    <a:pt x="4105911" y="4573270"/>
                  </a:cubicBezTo>
                  <a:cubicBezTo>
                    <a:pt x="3989070" y="4629150"/>
                    <a:pt x="3863341" y="4638040"/>
                    <a:pt x="3737611" y="4643120"/>
                  </a:cubicBezTo>
                  <a:cubicBezTo>
                    <a:pt x="3689351" y="4645660"/>
                    <a:pt x="3639820" y="4641850"/>
                    <a:pt x="3591561" y="4645660"/>
                  </a:cubicBezTo>
                  <a:cubicBezTo>
                    <a:pt x="3567431" y="4646930"/>
                    <a:pt x="3544570" y="4658360"/>
                    <a:pt x="3521711" y="4663440"/>
                  </a:cubicBezTo>
                  <a:cubicBezTo>
                    <a:pt x="3511551" y="4665980"/>
                    <a:pt x="3501391" y="4664710"/>
                    <a:pt x="3489961" y="4665980"/>
                  </a:cubicBezTo>
                  <a:cubicBezTo>
                    <a:pt x="3474720" y="4667250"/>
                    <a:pt x="3459481" y="4671060"/>
                    <a:pt x="3444241" y="4669790"/>
                  </a:cubicBezTo>
                  <a:cubicBezTo>
                    <a:pt x="3429000" y="4667250"/>
                    <a:pt x="3418841" y="4662170"/>
                    <a:pt x="3416300" y="4662170"/>
                  </a:cubicBezTo>
                  <a:close/>
                </a:path>
              </a:pathLst>
            </a:custGeom>
            <a:blipFill>
              <a:blip r:embed="rId2"/>
              <a:stretch>
                <a:fillRect l="-31690" r="-14759"/>
              </a:stretch>
            </a:blipFill>
          </p:spPr>
          <p:txBody>
            <a:bodyPr/>
            <a:lstStyle/>
            <a:p>
              <a:endParaRPr lang="vi-VN"/>
            </a:p>
          </p:txBody>
        </p:sp>
      </p:grpSp>
      <p:grpSp>
        <p:nvGrpSpPr>
          <p:cNvPr id="63" name="Group 63"/>
          <p:cNvGrpSpPr/>
          <p:nvPr/>
        </p:nvGrpSpPr>
        <p:grpSpPr>
          <a:xfrm>
            <a:off x="1962246" y="2430131"/>
            <a:ext cx="7444184" cy="4915705"/>
            <a:chOff x="-203072" y="66675"/>
            <a:chExt cx="9925578" cy="3614211"/>
          </a:xfrm>
        </p:grpSpPr>
        <p:sp>
          <p:nvSpPr>
            <p:cNvPr id="64" name="TextBox 64"/>
            <p:cNvSpPr txBox="1"/>
            <p:nvPr/>
          </p:nvSpPr>
          <p:spPr>
            <a:xfrm>
              <a:off x="0" y="66675"/>
              <a:ext cx="8407025" cy="829726"/>
            </a:xfrm>
            <a:prstGeom prst="rect">
              <a:avLst/>
            </a:prstGeom>
          </p:spPr>
          <p:txBody>
            <a:bodyPr lIns="0" tIns="0" rIns="0" bIns="0" rtlCol="0" anchor="t">
              <a:spAutoFit/>
            </a:bodyPr>
            <a:lstStyle/>
            <a:p>
              <a:pPr algn="l">
                <a:lnSpc>
                  <a:spcPts val="8800"/>
                </a:lnSpc>
              </a:pPr>
              <a:r>
                <a:rPr lang="vi-VN" sz="8000" b="1">
                  <a:solidFill>
                    <a:srgbClr val="000000"/>
                  </a:solidFill>
                </a:rPr>
                <a:t>Giới thiệu </a:t>
              </a:r>
              <a:endParaRPr lang="en-US" sz="8000" b="1">
                <a:solidFill>
                  <a:srgbClr val="000000"/>
                </a:solidFill>
              </a:endParaRPr>
            </a:p>
          </p:txBody>
        </p:sp>
        <p:sp>
          <p:nvSpPr>
            <p:cNvPr id="65" name="TextBox 65"/>
            <p:cNvSpPr txBox="1"/>
            <p:nvPr/>
          </p:nvSpPr>
          <p:spPr>
            <a:xfrm>
              <a:off x="-203072" y="1463255"/>
              <a:ext cx="9925578" cy="2217631"/>
            </a:xfrm>
            <a:prstGeom prst="rect">
              <a:avLst/>
            </a:prstGeom>
          </p:spPr>
          <p:txBody>
            <a:bodyPr wrap="square" lIns="0" tIns="0" rIns="0" bIns="0" rtlCol="0" anchor="t">
              <a:spAutoFit/>
            </a:bodyPr>
            <a:lstStyle/>
            <a:p>
              <a:pPr marL="165100" indent="165100"/>
              <a:r>
                <a:rPr lang="vi-VN" sz="2800">
                  <a:effectLst/>
                  <a:latin typeface="Times New Roman" panose="02020603050405020304" pitchFamily="18" charset="0"/>
                  <a:ea typeface="Times New Roman" panose="02020603050405020304" pitchFamily="18" charset="0"/>
                </a:rPr>
                <a:t>Dự án này nhằm mục đích xây dựng một mô hình deep learning để phân loại hình ảnh chó và mèo. Để thực hiện điều này, chúng tôi sử dụng bộ dữ liệu từ cuộc thi "Dogs and Cats" trên nền tảng Kaggle. Quá trình thu thập dữ liệu chúng em đăng ký và tải dữ liệu từ Kaggle bao gồm 2 lớp dữ liệu “dog1” và “dog2” bao gồm 5000 ảnh về chó</a:t>
              </a:r>
            </a:p>
          </p:txBody>
        </p:sp>
      </p:grpSp>
      <p:grpSp>
        <p:nvGrpSpPr>
          <p:cNvPr id="66" name="Group 66"/>
          <p:cNvGrpSpPr/>
          <p:nvPr/>
        </p:nvGrpSpPr>
        <p:grpSpPr>
          <a:xfrm>
            <a:off x="6537623" y="9344229"/>
            <a:ext cx="1599924" cy="1599924"/>
            <a:chOff x="0" y="0"/>
            <a:chExt cx="812800" cy="812800"/>
          </a:xfrm>
        </p:grpSpPr>
        <p:sp>
          <p:nvSpPr>
            <p:cNvPr id="67" name="Freeform 6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104775" cap="sq">
              <a:solidFill>
                <a:srgbClr val="003C8D"/>
              </a:solidFill>
              <a:prstDash val="solid"/>
              <a:miter/>
            </a:ln>
          </p:spPr>
          <p:txBody>
            <a:bodyPr/>
            <a:lstStyle/>
            <a:p>
              <a:endParaRPr lang="vi-VN"/>
            </a:p>
          </p:txBody>
        </p:sp>
        <p:sp>
          <p:nvSpPr>
            <p:cNvPr id="68" name="TextBox 68"/>
            <p:cNvSpPr txBox="1"/>
            <p:nvPr/>
          </p:nvSpPr>
          <p:spPr>
            <a:xfrm>
              <a:off x="76200" y="28575"/>
              <a:ext cx="660400" cy="708025"/>
            </a:xfrm>
            <a:prstGeom prst="rect">
              <a:avLst/>
            </a:prstGeom>
          </p:spPr>
          <p:txBody>
            <a:bodyPr lIns="50800" tIns="50800" rIns="50800" bIns="50800" rtlCol="0" anchor="ctr"/>
            <a:lstStyle/>
            <a:p>
              <a:pPr algn="ctr">
                <a:lnSpc>
                  <a:spcPts val="3474"/>
                </a:lnSpc>
              </a:pPr>
              <a:endParaRPr/>
            </a:p>
          </p:txBody>
        </p:sp>
      </p:grpSp>
      <p:grpSp>
        <p:nvGrpSpPr>
          <p:cNvPr id="69" name="Group 69"/>
          <p:cNvGrpSpPr/>
          <p:nvPr/>
        </p:nvGrpSpPr>
        <p:grpSpPr>
          <a:xfrm rot="-10800000">
            <a:off x="528962" y="407901"/>
            <a:ext cx="1268226" cy="5792358"/>
            <a:chOff x="0" y="-47625"/>
            <a:chExt cx="391446" cy="1787855"/>
          </a:xfrm>
        </p:grpSpPr>
        <p:sp>
          <p:nvSpPr>
            <p:cNvPr id="70" name="Freeform 70"/>
            <p:cNvSpPr/>
            <p:nvPr/>
          </p:nvSpPr>
          <p:spPr>
            <a:xfrm>
              <a:off x="293714" y="461906"/>
              <a:ext cx="97732" cy="1278324"/>
            </a:xfrm>
            <a:custGeom>
              <a:avLst/>
              <a:gdLst/>
              <a:ahLst/>
              <a:cxnLst/>
              <a:rect l="l" t="t" r="r" b="b"/>
              <a:pathLst>
                <a:path w="97732" h="1278324">
                  <a:moveTo>
                    <a:pt x="0" y="0"/>
                  </a:moveTo>
                  <a:lnTo>
                    <a:pt x="97732" y="0"/>
                  </a:lnTo>
                  <a:lnTo>
                    <a:pt x="97732" y="1278324"/>
                  </a:lnTo>
                  <a:lnTo>
                    <a:pt x="0" y="1278324"/>
                  </a:lnTo>
                  <a:close/>
                </a:path>
              </a:pathLst>
            </a:custGeom>
            <a:solidFill>
              <a:srgbClr val="003C8D"/>
            </a:solidFill>
          </p:spPr>
          <p:txBody>
            <a:bodyPr/>
            <a:lstStyle/>
            <a:p>
              <a:endParaRPr lang="vi-VN"/>
            </a:p>
          </p:txBody>
        </p:sp>
        <p:sp>
          <p:nvSpPr>
            <p:cNvPr id="71" name="TextBox 71"/>
            <p:cNvSpPr txBox="1"/>
            <p:nvPr/>
          </p:nvSpPr>
          <p:spPr>
            <a:xfrm>
              <a:off x="0" y="-47625"/>
              <a:ext cx="97732" cy="1325949"/>
            </a:xfrm>
            <a:prstGeom prst="rect">
              <a:avLst/>
            </a:prstGeom>
          </p:spPr>
          <p:txBody>
            <a:bodyPr lIns="50800" tIns="50800" rIns="50800" bIns="50800" rtlCol="0" anchor="ctr"/>
            <a:lstStyle/>
            <a:p>
              <a:pPr algn="ctr">
                <a:lnSpc>
                  <a:spcPts val="3474"/>
                </a:lnSpc>
              </a:pPr>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10800000">
            <a:off x="16790403" y="3663269"/>
            <a:ext cx="703624" cy="4295858"/>
            <a:chOff x="-119446" y="-47625"/>
            <a:chExt cx="217178" cy="1325949"/>
          </a:xfrm>
        </p:grpSpPr>
        <p:sp>
          <p:nvSpPr>
            <p:cNvPr id="3" name="Freeform 3"/>
            <p:cNvSpPr/>
            <p:nvPr/>
          </p:nvSpPr>
          <p:spPr>
            <a:xfrm>
              <a:off x="-119446" y="0"/>
              <a:ext cx="97732" cy="1278324"/>
            </a:xfrm>
            <a:custGeom>
              <a:avLst/>
              <a:gdLst/>
              <a:ahLst/>
              <a:cxnLst/>
              <a:rect l="l" t="t" r="r" b="b"/>
              <a:pathLst>
                <a:path w="97732" h="1278324">
                  <a:moveTo>
                    <a:pt x="0" y="0"/>
                  </a:moveTo>
                  <a:lnTo>
                    <a:pt x="97732" y="0"/>
                  </a:lnTo>
                  <a:lnTo>
                    <a:pt x="97732" y="1278324"/>
                  </a:lnTo>
                  <a:lnTo>
                    <a:pt x="0" y="1278324"/>
                  </a:lnTo>
                  <a:close/>
                </a:path>
              </a:pathLst>
            </a:custGeom>
            <a:solidFill>
              <a:srgbClr val="003C8D"/>
            </a:solidFill>
          </p:spPr>
          <p:txBody>
            <a:bodyPr/>
            <a:lstStyle/>
            <a:p>
              <a:endParaRPr lang="vi-VN"/>
            </a:p>
          </p:txBody>
        </p:sp>
        <p:sp>
          <p:nvSpPr>
            <p:cNvPr id="4" name="TextBox 4"/>
            <p:cNvSpPr txBox="1"/>
            <p:nvPr/>
          </p:nvSpPr>
          <p:spPr>
            <a:xfrm>
              <a:off x="0" y="-47625"/>
              <a:ext cx="97732" cy="1325949"/>
            </a:xfrm>
            <a:prstGeom prst="rect">
              <a:avLst/>
            </a:prstGeom>
          </p:spPr>
          <p:txBody>
            <a:bodyPr lIns="50800" tIns="50800" rIns="50800" bIns="50800" rtlCol="0" anchor="ctr"/>
            <a:lstStyle/>
            <a:p>
              <a:pPr algn="ctr">
                <a:lnSpc>
                  <a:spcPts val="3474"/>
                </a:lnSpc>
              </a:pPr>
              <a:endParaRPr/>
            </a:p>
          </p:txBody>
        </p:sp>
      </p:grpSp>
      <p:grpSp>
        <p:nvGrpSpPr>
          <p:cNvPr id="5" name="Group 5"/>
          <p:cNvGrpSpPr/>
          <p:nvPr/>
        </p:nvGrpSpPr>
        <p:grpSpPr>
          <a:xfrm>
            <a:off x="5862119" y="8103894"/>
            <a:ext cx="1024753" cy="1168479"/>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123825" cap="sq">
              <a:solidFill>
                <a:srgbClr val="003C8D"/>
              </a:solidFill>
              <a:prstDash val="solid"/>
              <a:miter/>
            </a:ln>
          </p:spPr>
          <p:txBody>
            <a:bodyPr/>
            <a:lstStyle/>
            <a:p>
              <a:endParaRPr lang="vi-VN"/>
            </a:p>
          </p:txBody>
        </p:sp>
        <p:sp>
          <p:nvSpPr>
            <p:cNvPr id="7" name="TextBox 7"/>
            <p:cNvSpPr txBox="1"/>
            <p:nvPr/>
          </p:nvSpPr>
          <p:spPr>
            <a:xfrm>
              <a:off x="76200" y="28575"/>
              <a:ext cx="660400" cy="708025"/>
            </a:xfrm>
            <a:prstGeom prst="rect">
              <a:avLst/>
            </a:prstGeom>
          </p:spPr>
          <p:txBody>
            <a:bodyPr lIns="50800" tIns="50800" rIns="50800" bIns="50800" rtlCol="0" anchor="ctr"/>
            <a:lstStyle/>
            <a:p>
              <a:pPr algn="ctr">
                <a:lnSpc>
                  <a:spcPts val="3474"/>
                </a:lnSpc>
              </a:pPr>
              <a:endParaRPr/>
            </a:p>
          </p:txBody>
        </p:sp>
      </p:grpSp>
      <p:grpSp>
        <p:nvGrpSpPr>
          <p:cNvPr id="8" name="Group 8"/>
          <p:cNvGrpSpPr/>
          <p:nvPr/>
        </p:nvGrpSpPr>
        <p:grpSpPr>
          <a:xfrm>
            <a:off x="-4199143" y="-4306454"/>
            <a:ext cx="11028914" cy="11028914"/>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CE1E6"/>
            </a:solidFill>
            <a:ln cap="sq">
              <a:noFill/>
              <a:prstDash val="solid"/>
              <a:miter/>
            </a:ln>
          </p:spPr>
          <p:txBody>
            <a:bodyPr/>
            <a:lstStyle/>
            <a:p>
              <a:endParaRPr lang="vi-VN"/>
            </a:p>
          </p:txBody>
        </p:sp>
        <p:sp>
          <p:nvSpPr>
            <p:cNvPr id="10" name="TextBox 10"/>
            <p:cNvSpPr txBox="1"/>
            <p:nvPr/>
          </p:nvSpPr>
          <p:spPr>
            <a:xfrm>
              <a:off x="76200" y="28575"/>
              <a:ext cx="660400" cy="708025"/>
            </a:xfrm>
            <a:prstGeom prst="rect">
              <a:avLst/>
            </a:prstGeom>
          </p:spPr>
          <p:txBody>
            <a:bodyPr lIns="50800" tIns="50800" rIns="50800" bIns="50800" rtlCol="0" anchor="ctr"/>
            <a:lstStyle/>
            <a:p>
              <a:pPr algn="ctr">
                <a:lnSpc>
                  <a:spcPts val="3474"/>
                </a:lnSpc>
              </a:pPr>
              <a:endParaRPr/>
            </a:p>
          </p:txBody>
        </p:sp>
      </p:grpSp>
      <p:grpSp>
        <p:nvGrpSpPr>
          <p:cNvPr id="11" name="Group 11"/>
          <p:cNvGrpSpPr/>
          <p:nvPr/>
        </p:nvGrpSpPr>
        <p:grpSpPr>
          <a:xfrm>
            <a:off x="-1549900" y="8688134"/>
            <a:ext cx="9272000" cy="2316669"/>
            <a:chOff x="0" y="0"/>
            <a:chExt cx="12362667" cy="3088893"/>
          </a:xfrm>
        </p:grpSpPr>
        <p:grpSp>
          <p:nvGrpSpPr>
            <p:cNvPr id="12" name="Group 12"/>
            <p:cNvGrpSpPr/>
            <p:nvPr/>
          </p:nvGrpSpPr>
          <p:grpSpPr>
            <a:xfrm>
              <a:off x="1878358" y="0"/>
              <a:ext cx="3808673" cy="1312065"/>
              <a:chOff x="0" y="0"/>
              <a:chExt cx="881682" cy="303734"/>
            </a:xfrm>
          </p:grpSpPr>
          <p:sp>
            <p:nvSpPr>
              <p:cNvPr id="13" name="Freeform 13"/>
              <p:cNvSpPr/>
              <p:nvPr/>
            </p:nvSpPr>
            <p:spPr>
              <a:xfrm>
                <a:off x="0" y="0"/>
                <a:ext cx="881682" cy="303734"/>
              </a:xfrm>
              <a:custGeom>
                <a:avLst/>
                <a:gdLst/>
                <a:ahLst/>
                <a:cxnLst/>
                <a:rect l="l" t="t" r="r" b="b"/>
                <a:pathLst>
                  <a:path w="881682" h="303734">
                    <a:moveTo>
                      <a:pt x="0" y="0"/>
                    </a:moveTo>
                    <a:lnTo>
                      <a:pt x="881682" y="0"/>
                    </a:lnTo>
                    <a:lnTo>
                      <a:pt x="881682" y="303734"/>
                    </a:lnTo>
                    <a:lnTo>
                      <a:pt x="0" y="303734"/>
                    </a:lnTo>
                    <a:close/>
                  </a:path>
                </a:pathLst>
              </a:custGeom>
              <a:solidFill>
                <a:srgbClr val="003C8D"/>
              </a:solidFill>
            </p:spPr>
            <p:txBody>
              <a:bodyPr/>
              <a:lstStyle/>
              <a:p>
                <a:endParaRPr lang="vi-VN"/>
              </a:p>
            </p:txBody>
          </p:sp>
          <p:sp>
            <p:nvSpPr>
              <p:cNvPr id="14" name="TextBox 14"/>
              <p:cNvSpPr txBox="1"/>
              <p:nvPr/>
            </p:nvSpPr>
            <p:spPr>
              <a:xfrm>
                <a:off x="0" y="-47625"/>
                <a:ext cx="881682" cy="351359"/>
              </a:xfrm>
              <a:prstGeom prst="rect">
                <a:avLst/>
              </a:prstGeom>
            </p:spPr>
            <p:txBody>
              <a:bodyPr lIns="50800" tIns="50800" rIns="50800" bIns="50800" rtlCol="0" anchor="ctr"/>
              <a:lstStyle/>
              <a:p>
                <a:pPr algn="ctr">
                  <a:lnSpc>
                    <a:spcPts val="3474"/>
                  </a:lnSpc>
                </a:pPr>
                <a:endParaRPr/>
              </a:p>
            </p:txBody>
          </p:sp>
        </p:grpSp>
        <p:grpSp>
          <p:nvGrpSpPr>
            <p:cNvPr id="15" name="Group 15"/>
            <p:cNvGrpSpPr/>
            <p:nvPr/>
          </p:nvGrpSpPr>
          <p:grpSpPr>
            <a:xfrm>
              <a:off x="8553994" y="1312065"/>
              <a:ext cx="3808673" cy="1312065"/>
              <a:chOff x="0" y="0"/>
              <a:chExt cx="881682" cy="303734"/>
            </a:xfrm>
          </p:grpSpPr>
          <p:sp>
            <p:nvSpPr>
              <p:cNvPr id="16" name="Freeform 16"/>
              <p:cNvSpPr/>
              <p:nvPr/>
            </p:nvSpPr>
            <p:spPr>
              <a:xfrm>
                <a:off x="0" y="0"/>
                <a:ext cx="881682" cy="303734"/>
              </a:xfrm>
              <a:custGeom>
                <a:avLst/>
                <a:gdLst/>
                <a:ahLst/>
                <a:cxnLst/>
                <a:rect l="l" t="t" r="r" b="b"/>
                <a:pathLst>
                  <a:path w="881682" h="303734">
                    <a:moveTo>
                      <a:pt x="0" y="0"/>
                    </a:moveTo>
                    <a:lnTo>
                      <a:pt x="881682" y="0"/>
                    </a:lnTo>
                    <a:lnTo>
                      <a:pt x="881682" y="303734"/>
                    </a:lnTo>
                    <a:lnTo>
                      <a:pt x="0" y="303734"/>
                    </a:lnTo>
                    <a:close/>
                  </a:path>
                </a:pathLst>
              </a:custGeom>
              <a:solidFill>
                <a:srgbClr val="5CE1E6"/>
              </a:solidFill>
            </p:spPr>
            <p:txBody>
              <a:bodyPr/>
              <a:lstStyle/>
              <a:p>
                <a:endParaRPr lang="vi-VN"/>
              </a:p>
            </p:txBody>
          </p:sp>
          <p:sp>
            <p:nvSpPr>
              <p:cNvPr id="17" name="TextBox 17"/>
              <p:cNvSpPr txBox="1"/>
              <p:nvPr/>
            </p:nvSpPr>
            <p:spPr>
              <a:xfrm>
                <a:off x="0" y="-47625"/>
                <a:ext cx="881682" cy="351359"/>
              </a:xfrm>
              <a:prstGeom prst="rect">
                <a:avLst/>
              </a:prstGeom>
            </p:spPr>
            <p:txBody>
              <a:bodyPr lIns="50800" tIns="50800" rIns="50800" bIns="50800" rtlCol="0" anchor="ctr"/>
              <a:lstStyle/>
              <a:p>
                <a:pPr algn="ctr">
                  <a:lnSpc>
                    <a:spcPts val="3474"/>
                  </a:lnSpc>
                </a:pPr>
                <a:endParaRPr/>
              </a:p>
            </p:txBody>
          </p:sp>
        </p:grpSp>
        <p:grpSp>
          <p:nvGrpSpPr>
            <p:cNvPr id="18" name="Group 18"/>
            <p:cNvGrpSpPr/>
            <p:nvPr/>
          </p:nvGrpSpPr>
          <p:grpSpPr>
            <a:xfrm>
              <a:off x="6384174" y="1776827"/>
              <a:ext cx="3808673" cy="1312065"/>
              <a:chOff x="0" y="0"/>
              <a:chExt cx="881682" cy="303734"/>
            </a:xfrm>
          </p:grpSpPr>
          <p:sp>
            <p:nvSpPr>
              <p:cNvPr id="19" name="Freeform 19"/>
              <p:cNvSpPr/>
              <p:nvPr/>
            </p:nvSpPr>
            <p:spPr>
              <a:xfrm>
                <a:off x="0" y="0"/>
                <a:ext cx="881682" cy="303734"/>
              </a:xfrm>
              <a:custGeom>
                <a:avLst/>
                <a:gdLst/>
                <a:ahLst/>
                <a:cxnLst/>
                <a:rect l="l" t="t" r="r" b="b"/>
                <a:pathLst>
                  <a:path w="881682" h="303734">
                    <a:moveTo>
                      <a:pt x="0" y="0"/>
                    </a:moveTo>
                    <a:lnTo>
                      <a:pt x="881682" y="0"/>
                    </a:lnTo>
                    <a:lnTo>
                      <a:pt x="881682" y="303734"/>
                    </a:lnTo>
                    <a:lnTo>
                      <a:pt x="0" y="303734"/>
                    </a:lnTo>
                    <a:close/>
                  </a:path>
                </a:pathLst>
              </a:custGeom>
              <a:solidFill>
                <a:srgbClr val="003C8D"/>
              </a:solidFill>
            </p:spPr>
            <p:txBody>
              <a:bodyPr/>
              <a:lstStyle/>
              <a:p>
                <a:endParaRPr lang="vi-VN"/>
              </a:p>
            </p:txBody>
          </p:sp>
          <p:sp>
            <p:nvSpPr>
              <p:cNvPr id="20" name="TextBox 20"/>
              <p:cNvSpPr txBox="1"/>
              <p:nvPr/>
            </p:nvSpPr>
            <p:spPr>
              <a:xfrm>
                <a:off x="0" y="-47625"/>
                <a:ext cx="881682" cy="351359"/>
              </a:xfrm>
              <a:prstGeom prst="rect">
                <a:avLst/>
              </a:prstGeom>
            </p:spPr>
            <p:txBody>
              <a:bodyPr lIns="50800" tIns="50800" rIns="50800" bIns="50800" rtlCol="0" anchor="ctr"/>
              <a:lstStyle/>
              <a:p>
                <a:pPr algn="ctr">
                  <a:lnSpc>
                    <a:spcPts val="3474"/>
                  </a:lnSpc>
                </a:pPr>
                <a:endParaRPr/>
              </a:p>
            </p:txBody>
          </p:sp>
        </p:grpSp>
        <p:grpSp>
          <p:nvGrpSpPr>
            <p:cNvPr id="21" name="Group 21"/>
            <p:cNvGrpSpPr/>
            <p:nvPr/>
          </p:nvGrpSpPr>
          <p:grpSpPr>
            <a:xfrm>
              <a:off x="6384174" y="1776827"/>
              <a:ext cx="3808673" cy="1312065"/>
              <a:chOff x="0" y="0"/>
              <a:chExt cx="881682" cy="303734"/>
            </a:xfrm>
          </p:grpSpPr>
          <p:sp>
            <p:nvSpPr>
              <p:cNvPr id="22" name="Freeform 22"/>
              <p:cNvSpPr/>
              <p:nvPr/>
            </p:nvSpPr>
            <p:spPr>
              <a:xfrm>
                <a:off x="0" y="0"/>
                <a:ext cx="881682" cy="303734"/>
              </a:xfrm>
              <a:custGeom>
                <a:avLst/>
                <a:gdLst/>
                <a:ahLst/>
                <a:cxnLst/>
                <a:rect l="l" t="t" r="r" b="b"/>
                <a:pathLst>
                  <a:path w="881682" h="303734">
                    <a:moveTo>
                      <a:pt x="0" y="0"/>
                    </a:moveTo>
                    <a:lnTo>
                      <a:pt x="881682" y="0"/>
                    </a:lnTo>
                    <a:lnTo>
                      <a:pt x="881682" y="303734"/>
                    </a:lnTo>
                    <a:lnTo>
                      <a:pt x="0" y="303734"/>
                    </a:lnTo>
                    <a:close/>
                  </a:path>
                </a:pathLst>
              </a:custGeom>
              <a:solidFill>
                <a:srgbClr val="003C8D"/>
              </a:solidFill>
            </p:spPr>
            <p:txBody>
              <a:bodyPr/>
              <a:lstStyle/>
              <a:p>
                <a:endParaRPr lang="vi-VN"/>
              </a:p>
            </p:txBody>
          </p:sp>
          <p:sp>
            <p:nvSpPr>
              <p:cNvPr id="23" name="TextBox 23"/>
              <p:cNvSpPr txBox="1"/>
              <p:nvPr/>
            </p:nvSpPr>
            <p:spPr>
              <a:xfrm>
                <a:off x="0" y="-47625"/>
                <a:ext cx="881682" cy="351359"/>
              </a:xfrm>
              <a:prstGeom prst="rect">
                <a:avLst/>
              </a:prstGeom>
            </p:spPr>
            <p:txBody>
              <a:bodyPr lIns="50800" tIns="50800" rIns="50800" bIns="50800" rtlCol="0" anchor="ctr"/>
              <a:lstStyle/>
              <a:p>
                <a:pPr algn="ctr">
                  <a:lnSpc>
                    <a:spcPts val="3474"/>
                  </a:lnSpc>
                </a:pPr>
                <a:endParaRPr/>
              </a:p>
            </p:txBody>
          </p:sp>
        </p:grpSp>
        <p:grpSp>
          <p:nvGrpSpPr>
            <p:cNvPr id="24" name="Group 24"/>
            <p:cNvGrpSpPr/>
            <p:nvPr/>
          </p:nvGrpSpPr>
          <p:grpSpPr>
            <a:xfrm>
              <a:off x="5537572" y="289169"/>
              <a:ext cx="3808673" cy="1749775"/>
              <a:chOff x="0" y="0"/>
              <a:chExt cx="881682" cy="405061"/>
            </a:xfrm>
          </p:grpSpPr>
          <p:sp>
            <p:nvSpPr>
              <p:cNvPr id="25" name="Freeform 25"/>
              <p:cNvSpPr/>
              <p:nvPr/>
            </p:nvSpPr>
            <p:spPr>
              <a:xfrm>
                <a:off x="0" y="0"/>
                <a:ext cx="881682" cy="405061"/>
              </a:xfrm>
              <a:custGeom>
                <a:avLst/>
                <a:gdLst/>
                <a:ahLst/>
                <a:cxnLst/>
                <a:rect l="l" t="t" r="r" b="b"/>
                <a:pathLst>
                  <a:path w="881682" h="405061">
                    <a:moveTo>
                      <a:pt x="0" y="0"/>
                    </a:moveTo>
                    <a:lnTo>
                      <a:pt x="881682" y="0"/>
                    </a:lnTo>
                    <a:lnTo>
                      <a:pt x="881682" y="405061"/>
                    </a:lnTo>
                    <a:lnTo>
                      <a:pt x="0" y="405061"/>
                    </a:lnTo>
                    <a:close/>
                  </a:path>
                </a:pathLst>
              </a:custGeom>
              <a:solidFill>
                <a:srgbClr val="003C8D"/>
              </a:solidFill>
            </p:spPr>
            <p:txBody>
              <a:bodyPr/>
              <a:lstStyle/>
              <a:p>
                <a:endParaRPr lang="vi-VN"/>
              </a:p>
            </p:txBody>
          </p:sp>
          <p:sp>
            <p:nvSpPr>
              <p:cNvPr id="26" name="TextBox 26"/>
              <p:cNvSpPr txBox="1"/>
              <p:nvPr/>
            </p:nvSpPr>
            <p:spPr>
              <a:xfrm>
                <a:off x="0" y="-47625"/>
                <a:ext cx="881682" cy="452686"/>
              </a:xfrm>
              <a:prstGeom prst="rect">
                <a:avLst/>
              </a:prstGeom>
            </p:spPr>
            <p:txBody>
              <a:bodyPr lIns="50800" tIns="50800" rIns="50800" bIns="50800" rtlCol="0" anchor="ctr"/>
              <a:lstStyle/>
              <a:p>
                <a:pPr algn="ctr">
                  <a:lnSpc>
                    <a:spcPts val="3474"/>
                  </a:lnSpc>
                </a:pPr>
                <a:endParaRPr/>
              </a:p>
            </p:txBody>
          </p:sp>
        </p:grpSp>
        <p:grpSp>
          <p:nvGrpSpPr>
            <p:cNvPr id="27" name="Group 27"/>
            <p:cNvGrpSpPr/>
            <p:nvPr/>
          </p:nvGrpSpPr>
          <p:grpSpPr>
            <a:xfrm>
              <a:off x="0" y="726879"/>
              <a:ext cx="3808673" cy="1312065"/>
              <a:chOff x="0" y="0"/>
              <a:chExt cx="881682" cy="303734"/>
            </a:xfrm>
          </p:grpSpPr>
          <p:sp>
            <p:nvSpPr>
              <p:cNvPr id="28" name="Freeform 28"/>
              <p:cNvSpPr/>
              <p:nvPr/>
            </p:nvSpPr>
            <p:spPr>
              <a:xfrm>
                <a:off x="0" y="0"/>
                <a:ext cx="881682" cy="303734"/>
              </a:xfrm>
              <a:custGeom>
                <a:avLst/>
                <a:gdLst/>
                <a:ahLst/>
                <a:cxnLst/>
                <a:rect l="l" t="t" r="r" b="b"/>
                <a:pathLst>
                  <a:path w="881682" h="303734">
                    <a:moveTo>
                      <a:pt x="0" y="0"/>
                    </a:moveTo>
                    <a:lnTo>
                      <a:pt x="881682" y="0"/>
                    </a:lnTo>
                    <a:lnTo>
                      <a:pt x="881682" y="303734"/>
                    </a:lnTo>
                    <a:lnTo>
                      <a:pt x="0" y="303734"/>
                    </a:lnTo>
                    <a:close/>
                  </a:path>
                </a:pathLst>
              </a:custGeom>
              <a:solidFill>
                <a:srgbClr val="5CE1E6"/>
              </a:solidFill>
            </p:spPr>
            <p:txBody>
              <a:bodyPr/>
              <a:lstStyle/>
              <a:p>
                <a:endParaRPr lang="vi-VN"/>
              </a:p>
            </p:txBody>
          </p:sp>
          <p:sp>
            <p:nvSpPr>
              <p:cNvPr id="29" name="TextBox 29"/>
              <p:cNvSpPr txBox="1"/>
              <p:nvPr/>
            </p:nvSpPr>
            <p:spPr>
              <a:xfrm>
                <a:off x="0" y="-47625"/>
                <a:ext cx="881682" cy="351359"/>
              </a:xfrm>
              <a:prstGeom prst="rect">
                <a:avLst/>
              </a:prstGeom>
            </p:spPr>
            <p:txBody>
              <a:bodyPr lIns="50800" tIns="50800" rIns="50800" bIns="50800" rtlCol="0" anchor="ctr"/>
              <a:lstStyle/>
              <a:p>
                <a:pPr algn="ctr">
                  <a:lnSpc>
                    <a:spcPts val="3474"/>
                  </a:lnSpc>
                </a:pPr>
                <a:endParaRPr/>
              </a:p>
            </p:txBody>
          </p:sp>
        </p:grpSp>
        <p:grpSp>
          <p:nvGrpSpPr>
            <p:cNvPr id="30" name="Group 30"/>
            <p:cNvGrpSpPr/>
            <p:nvPr/>
          </p:nvGrpSpPr>
          <p:grpSpPr>
            <a:xfrm>
              <a:off x="4745321" y="726879"/>
              <a:ext cx="3808673" cy="1312065"/>
              <a:chOff x="0" y="0"/>
              <a:chExt cx="881682" cy="303734"/>
            </a:xfrm>
          </p:grpSpPr>
          <p:sp>
            <p:nvSpPr>
              <p:cNvPr id="31" name="Freeform 31"/>
              <p:cNvSpPr/>
              <p:nvPr/>
            </p:nvSpPr>
            <p:spPr>
              <a:xfrm>
                <a:off x="0" y="0"/>
                <a:ext cx="881682" cy="303734"/>
              </a:xfrm>
              <a:custGeom>
                <a:avLst/>
                <a:gdLst/>
                <a:ahLst/>
                <a:cxnLst/>
                <a:rect l="l" t="t" r="r" b="b"/>
                <a:pathLst>
                  <a:path w="881682" h="303734">
                    <a:moveTo>
                      <a:pt x="0" y="0"/>
                    </a:moveTo>
                    <a:lnTo>
                      <a:pt x="881682" y="0"/>
                    </a:lnTo>
                    <a:lnTo>
                      <a:pt x="881682" y="303734"/>
                    </a:lnTo>
                    <a:lnTo>
                      <a:pt x="0" y="303734"/>
                    </a:lnTo>
                    <a:close/>
                  </a:path>
                </a:pathLst>
              </a:custGeom>
              <a:solidFill>
                <a:srgbClr val="5CE1E6"/>
              </a:solidFill>
            </p:spPr>
            <p:txBody>
              <a:bodyPr/>
              <a:lstStyle/>
              <a:p>
                <a:endParaRPr lang="vi-VN"/>
              </a:p>
            </p:txBody>
          </p:sp>
          <p:sp>
            <p:nvSpPr>
              <p:cNvPr id="32" name="TextBox 32"/>
              <p:cNvSpPr txBox="1"/>
              <p:nvPr/>
            </p:nvSpPr>
            <p:spPr>
              <a:xfrm>
                <a:off x="0" y="-47625"/>
                <a:ext cx="881682" cy="351359"/>
              </a:xfrm>
              <a:prstGeom prst="rect">
                <a:avLst/>
              </a:prstGeom>
            </p:spPr>
            <p:txBody>
              <a:bodyPr lIns="50800" tIns="50800" rIns="50800" bIns="50800" rtlCol="0" anchor="ctr"/>
              <a:lstStyle/>
              <a:p>
                <a:pPr algn="ctr">
                  <a:lnSpc>
                    <a:spcPts val="3474"/>
                  </a:lnSpc>
                </a:pPr>
                <a:endParaRPr/>
              </a:p>
            </p:txBody>
          </p:sp>
        </p:grpSp>
        <p:grpSp>
          <p:nvGrpSpPr>
            <p:cNvPr id="33" name="Group 33"/>
            <p:cNvGrpSpPr/>
            <p:nvPr/>
          </p:nvGrpSpPr>
          <p:grpSpPr>
            <a:xfrm>
              <a:off x="2848016" y="1312065"/>
              <a:ext cx="3907858" cy="1170373"/>
              <a:chOff x="0" y="0"/>
              <a:chExt cx="904642" cy="270933"/>
            </a:xfrm>
          </p:grpSpPr>
          <p:sp>
            <p:nvSpPr>
              <p:cNvPr id="34" name="Freeform 34"/>
              <p:cNvSpPr/>
              <p:nvPr/>
            </p:nvSpPr>
            <p:spPr>
              <a:xfrm>
                <a:off x="0" y="0"/>
                <a:ext cx="904642" cy="270933"/>
              </a:xfrm>
              <a:custGeom>
                <a:avLst/>
                <a:gdLst/>
                <a:ahLst/>
                <a:cxnLst/>
                <a:rect l="l" t="t" r="r" b="b"/>
                <a:pathLst>
                  <a:path w="904642" h="270933">
                    <a:moveTo>
                      <a:pt x="0" y="0"/>
                    </a:moveTo>
                    <a:lnTo>
                      <a:pt x="904642" y="0"/>
                    </a:lnTo>
                    <a:lnTo>
                      <a:pt x="904642" y="270933"/>
                    </a:lnTo>
                    <a:lnTo>
                      <a:pt x="0" y="270933"/>
                    </a:lnTo>
                    <a:close/>
                  </a:path>
                </a:pathLst>
              </a:custGeom>
              <a:solidFill>
                <a:srgbClr val="003C8D"/>
              </a:solidFill>
            </p:spPr>
            <p:txBody>
              <a:bodyPr/>
              <a:lstStyle/>
              <a:p>
                <a:endParaRPr lang="vi-VN"/>
              </a:p>
            </p:txBody>
          </p:sp>
          <p:sp>
            <p:nvSpPr>
              <p:cNvPr id="35" name="TextBox 35"/>
              <p:cNvSpPr txBox="1"/>
              <p:nvPr/>
            </p:nvSpPr>
            <p:spPr>
              <a:xfrm>
                <a:off x="0" y="-47625"/>
                <a:ext cx="904642" cy="318558"/>
              </a:xfrm>
              <a:prstGeom prst="rect">
                <a:avLst/>
              </a:prstGeom>
            </p:spPr>
            <p:txBody>
              <a:bodyPr lIns="50800" tIns="50800" rIns="50800" bIns="50800" rtlCol="0" anchor="ctr"/>
              <a:lstStyle/>
              <a:p>
                <a:pPr algn="ctr">
                  <a:lnSpc>
                    <a:spcPts val="3474"/>
                  </a:lnSpc>
                </a:pPr>
                <a:endParaRPr/>
              </a:p>
            </p:txBody>
          </p:sp>
        </p:grpSp>
        <p:grpSp>
          <p:nvGrpSpPr>
            <p:cNvPr id="36" name="Group 36"/>
            <p:cNvGrpSpPr/>
            <p:nvPr/>
          </p:nvGrpSpPr>
          <p:grpSpPr>
            <a:xfrm>
              <a:off x="943679" y="1776827"/>
              <a:ext cx="3808673" cy="705611"/>
              <a:chOff x="0" y="0"/>
              <a:chExt cx="881682" cy="163344"/>
            </a:xfrm>
          </p:grpSpPr>
          <p:sp>
            <p:nvSpPr>
              <p:cNvPr id="37" name="Freeform 37"/>
              <p:cNvSpPr/>
              <p:nvPr/>
            </p:nvSpPr>
            <p:spPr>
              <a:xfrm>
                <a:off x="0" y="0"/>
                <a:ext cx="881682" cy="163344"/>
              </a:xfrm>
              <a:custGeom>
                <a:avLst/>
                <a:gdLst/>
                <a:ahLst/>
                <a:cxnLst/>
                <a:rect l="l" t="t" r="r" b="b"/>
                <a:pathLst>
                  <a:path w="881682" h="163344">
                    <a:moveTo>
                      <a:pt x="0" y="0"/>
                    </a:moveTo>
                    <a:lnTo>
                      <a:pt x="881682" y="0"/>
                    </a:lnTo>
                    <a:lnTo>
                      <a:pt x="881682" y="163344"/>
                    </a:lnTo>
                    <a:lnTo>
                      <a:pt x="0" y="163344"/>
                    </a:lnTo>
                    <a:close/>
                  </a:path>
                </a:pathLst>
              </a:custGeom>
              <a:solidFill>
                <a:srgbClr val="5CE1E6"/>
              </a:solidFill>
            </p:spPr>
            <p:txBody>
              <a:bodyPr/>
              <a:lstStyle/>
              <a:p>
                <a:endParaRPr lang="vi-VN"/>
              </a:p>
            </p:txBody>
          </p:sp>
          <p:sp>
            <p:nvSpPr>
              <p:cNvPr id="38" name="TextBox 38"/>
              <p:cNvSpPr txBox="1"/>
              <p:nvPr/>
            </p:nvSpPr>
            <p:spPr>
              <a:xfrm>
                <a:off x="0" y="-47625"/>
                <a:ext cx="881682" cy="210969"/>
              </a:xfrm>
              <a:prstGeom prst="rect">
                <a:avLst/>
              </a:prstGeom>
            </p:spPr>
            <p:txBody>
              <a:bodyPr lIns="50800" tIns="50800" rIns="50800" bIns="50800" rtlCol="0" anchor="ctr"/>
              <a:lstStyle/>
              <a:p>
                <a:pPr algn="ctr">
                  <a:lnSpc>
                    <a:spcPts val="3474"/>
                  </a:lnSpc>
                </a:pPr>
                <a:endParaRPr/>
              </a:p>
            </p:txBody>
          </p:sp>
        </p:grpSp>
      </p:grpSp>
      <p:grpSp>
        <p:nvGrpSpPr>
          <p:cNvPr id="39" name="Group 39"/>
          <p:cNvGrpSpPr/>
          <p:nvPr/>
        </p:nvGrpSpPr>
        <p:grpSpPr>
          <a:xfrm>
            <a:off x="10565900" y="-717803"/>
            <a:ext cx="9272000" cy="2316669"/>
            <a:chOff x="0" y="0"/>
            <a:chExt cx="12362667" cy="3088893"/>
          </a:xfrm>
        </p:grpSpPr>
        <p:grpSp>
          <p:nvGrpSpPr>
            <p:cNvPr id="40" name="Group 40"/>
            <p:cNvGrpSpPr/>
            <p:nvPr/>
          </p:nvGrpSpPr>
          <p:grpSpPr>
            <a:xfrm rot="-10800000">
              <a:off x="6675636" y="1776827"/>
              <a:ext cx="3808673" cy="1312065"/>
              <a:chOff x="0" y="0"/>
              <a:chExt cx="881682" cy="303734"/>
            </a:xfrm>
          </p:grpSpPr>
          <p:sp>
            <p:nvSpPr>
              <p:cNvPr id="41" name="Freeform 41"/>
              <p:cNvSpPr/>
              <p:nvPr/>
            </p:nvSpPr>
            <p:spPr>
              <a:xfrm>
                <a:off x="0" y="0"/>
                <a:ext cx="881682" cy="303734"/>
              </a:xfrm>
              <a:custGeom>
                <a:avLst/>
                <a:gdLst/>
                <a:ahLst/>
                <a:cxnLst/>
                <a:rect l="l" t="t" r="r" b="b"/>
                <a:pathLst>
                  <a:path w="881682" h="303734">
                    <a:moveTo>
                      <a:pt x="0" y="0"/>
                    </a:moveTo>
                    <a:lnTo>
                      <a:pt x="881682" y="0"/>
                    </a:lnTo>
                    <a:lnTo>
                      <a:pt x="881682" y="303734"/>
                    </a:lnTo>
                    <a:lnTo>
                      <a:pt x="0" y="303734"/>
                    </a:lnTo>
                    <a:close/>
                  </a:path>
                </a:pathLst>
              </a:custGeom>
              <a:solidFill>
                <a:srgbClr val="003C8D"/>
              </a:solidFill>
            </p:spPr>
            <p:txBody>
              <a:bodyPr/>
              <a:lstStyle/>
              <a:p>
                <a:endParaRPr lang="vi-VN"/>
              </a:p>
            </p:txBody>
          </p:sp>
          <p:sp>
            <p:nvSpPr>
              <p:cNvPr id="42" name="TextBox 42"/>
              <p:cNvSpPr txBox="1"/>
              <p:nvPr/>
            </p:nvSpPr>
            <p:spPr>
              <a:xfrm>
                <a:off x="0" y="-47625"/>
                <a:ext cx="881682" cy="351359"/>
              </a:xfrm>
              <a:prstGeom prst="rect">
                <a:avLst/>
              </a:prstGeom>
            </p:spPr>
            <p:txBody>
              <a:bodyPr lIns="50800" tIns="50800" rIns="50800" bIns="50800" rtlCol="0" anchor="ctr"/>
              <a:lstStyle/>
              <a:p>
                <a:pPr algn="ctr">
                  <a:lnSpc>
                    <a:spcPts val="3474"/>
                  </a:lnSpc>
                </a:pPr>
                <a:endParaRPr/>
              </a:p>
            </p:txBody>
          </p:sp>
        </p:grpSp>
        <p:grpSp>
          <p:nvGrpSpPr>
            <p:cNvPr id="43" name="Group 43"/>
            <p:cNvGrpSpPr/>
            <p:nvPr/>
          </p:nvGrpSpPr>
          <p:grpSpPr>
            <a:xfrm rot="-10800000">
              <a:off x="0" y="464762"/>
              <a:ext cx="3808673" cy="1312065"/>
              <a:chOff x="0" y="0"/>
              <a:chExt cx="881682" cy="303734"/>
            </a:xfrm>
          </p:grpSpPr>
          <p:sp>
            <p:nvSpPr>
              <p:cNvPr id="44" name="Freeform 44"/>
              <p:cNvSpPr/>
              <p:nvPr/>
            </p:nvSpPr>
            <p:spPr>
              <a:xfrm>
                <a:off x="0" y="0"/>
                <a:ext cx="881682" cy="303734"/>
              </a:xfrm>
              <a:custGeom>
                <a:avLst/>
                <a:gdLst/>
                <a:ahLst/>
                <a:cxnLst/>
                <a:rect l="l" t="t" r="r" b="b"/>
                <a:pathLst>
                  <a:path w="881682" h="303734">
                    <a:moveTo>
                      <a:pt x="0" y="0"/>
                    </a:moveTo>
                    <a:lnTo>
                      <a:pt x="881682" y="0"/>
                    </a:lnTo>
                    <a:lnTo>
                      <a:pt x="881682" y="303734"/>
                    </a:lnTo>
                    <a:lnTo>
                      <a:pt x="0" y="303734"/>
                    </a:lnTo>
                    <a:close/>
                  </a:path>
                </a:pathLst>
              </a:custGeom>
              <a:solidFill>
                <a:srgbClr val="5CE1E6"/>
              </a:solidFill>
            </p:spPr>
            <p:txBody>
              <a:bodyPr/>
              <a:lstStyle/>
              <a:p>
                <a:endParaRPr lang="vi-VN"/>
              </a:p>
            </p:txBody>
          </p:sp>
          <p:sp>
            <p:nvSpPr>
              <p:cNvPr id="45" name="TextBox 45"/>
              <p:cNvSpPr txBox="1"/>
              <p:nvPr/>
            </p:nvSpPr>
            <p:spPr>
              <a:xfrm>
                <a:off x="0" y="-47625"/>
                <a:ext cx="881682" cy="351359"/>
              </a:xfrm>
              <a:prstGeom prst="rect">
                <a:avLst/>
              </a:prstGeom>
            </p:spPr>
            <p:txBody>
              <a:bodyPr lIns="50800" tIns="50800" rIns="50800" bIns="50800" rtlCol="0" anchor="ctr"/>
              <a:lstStyle/>
              <a:p>
                <a:pPr algn="ctr">
                  <a:lnSpc>
                    <a:spcPts val="3474"/>
                  </a:lnSpc>
                </a:pPr>
                <a:endParaRPr/>
              </a:p>
            </p:txBody>
          </p:sp>
        </p:grpSp>
        <p:grpSp>
          <p:nvGrpSpPr>
            <p:cNvPr id="46" name="Group 46"/>
            <p:cNvGrpSpPr/>
            <p:nvPr/>
          </p:nvGrpSpPr>
          <p:grpSpPr>
            <a:xfrm rot="-10800000">
              <a:off x="2169820" y="0"/>
              <a:ext cx="3808673" cy="1312065"/>
              <a:chOff x="0" y="0"/>
              <a:chExt cx="881682" cy="303734"/>
            </a:xfrm>
          </p:grpSpPr>
          <p:sp>
            <p:nvSpPr>
              <p:cNvPr id="47" name="Freeform 47"/>
              <p:cNvSpPr/>
              <p:nvPr/>
            </p:nvSpPr>
            <p:spPr>
              <a:xfrm>
                <a:off x="0" y="0"/>
                <a:ext cx="881682" cy="303734"/>
              </a:xfrm>
              <a:custGeom>
                <a:avLst/>
                <a:gdLst/>
                <a:ahLst/>
                <a:cxnLst/>
                <a:rect l="l" t="t" r="r" b="b"/>
                <a:pathLst>
                  <a:path w="881682" h="303734">
                    <a:moveTo>
                      <a:pt x="0" y="0"/>
                    </a:moveTo>
                    <a:lnTo>
                      <a:pt x="881682" y="0"/>
                    </a:lnTo>
                    <a:lnTo>
                      <a:pt x="881682" y="303734"/>
                    </a:lnTo>
                    <a:lnTo>
                      <a:pt x="0" y="303734"/>
                    </a:lnTo>
                    <a:close/>
                  </a:path>
                </a:pathLst>
              </a:custGeom>
              <a:solidFill>
                <a:srgbClr val="003C8D"/>
              </a:solidFill>
            </p:spPr>
            <p:txBody>
              <a:bodyPr/>
              <a:lstStyle/>
              <a:p>
                <a:endParaRPr lang="vi-VN"/>
              </a:p>
            </p:txBody>
          </p:sp>
          <p:sp>
            <p:nvSpPr>
              <p:cNvPr id="48" name="TextBox 48"/>
              <p:cNvSpPr txBox="1"/>
              <p:nvPr/>
            </p:nvSpPr>
            <p:spPr>
              <a:xfrm>
                <a:off x="0" y="-47625"/>
                <a:ext cx="881682" cy="351359"/>
              </a:xfrm>
              <a:prstGeom prst="rect">
                <a:avLst/>
              </a:prstGeom>
            </p:spPr>
            <p:txBody>
              <a:bodyPr lIns="50800" tIns="50800" rIns="50800" bIns="50800" rtlCol="0" anchor="ctr"/>
              <a:lstStyle/>
              <a:p>
                <a:pPr algn="ctr">
                  <a:lnSpc>
                    <a:spcPts val="3474"/>
                  </a:lnSpc>
                </a:pPr>
                <a:endParaRPr/>
              </a:p>
            </p:txBody>
          </p:sp>
        </p:grpSp>
        <p:grpSp>
          <p:nvGrpSpPr>
            <p:cNvPr id="49" name="Group 49"/>
            <p:cNvGrpSpPr/>
            <p:nvPr/>
          </p:nvGrpSpPr>
          <p:grpSpPr>
            <a:xfrm rot="-10800000">
              <a:off x="2169820" y="0"/>
              <a:ext cx="3808673" cy="1312065"/>
              <a:chOff x="0" y="0"/>
              <a:chExt cx="881682" cy="303734"/>
            </a:xfrm>
          </p:grpSpPr>
          <p:sp>
            <p:nvSpPr>
              <p:cNvPr id="50" name="Freeform 50"/>
              <p:cNvSpPr/>
              <p:nvPr/>
            </p:nvSpPr>
            <p:spPr>
              <a:xfrm>
                <a:off x="0" y="0"/>
                <a:ext cx="881682" cy="303734"/>
              </a:xfrm>
              <a:custGeom>
                <a:avLst/>
                <a:gdLst/>
                <a:ahLst/>
                <a:cxnLst/>
                <a:rect l="l" t="t" r="r" b="b"/>
                <a:pathLst>
                  <a:path w="881682" h="303734">
                    <a:moveTo>
                      <a:pt x="0" y="0"/>
                    </a:moveTo>
                    <a:lnTo>
                      <a:pt x="881682" y="0"/>
                    </a:lnTo>
                    <a:lnTo>
                      <a:pt x="881682" y="303734"/>
                    </a:lnTo>
                    <a:lnTo>
                      <a:pt x="0" y="303734"/>
                    </a:lnTo>
                    <a:close/>
                  </a:path>
                </a:pathLst>
              </a:custGeom>
              <a:solidFill>
                <a:srgbClr val="003C8D"/>
              </a:solidFill>
            </p:spPr>
            <p:txBody>
              <a:bodyPr/>
              <a:lstStyle/>
              <a:p>
                <a:endParaRPr lang="vi-VN"/>
              </a:p>
            </p:txBody>
          </p:sp>
          <p:sp>
            <p:nvSpPr>
              <p:cNvPr id="51" name="TextBox 51"/>
              <p:cNvSpPr txBox="1"/>
              <p:nvPr/>
            </p:nvSpPr>
            <p:spPr>
              <a:xfrm>
                <a:off x="0" y="-47625"/>
                <a:ext cx="881682" cy="351359"/>
              </a:xfrm>
              <a:prstGeom prst="rect">
                <a:avLst/>
              </a:prstGeom>
            </p:spPr>
            <p:txBody>
              <a:bodyPr lIns="50800" tIns="50800" rIns="50800" bIns="50800" rtlCol="0" anchor="ctr"/>
              <a:lstStyle/>
              <a:p>
                <a:pPr algn="ctr">
                  <a:lnSpc>
                    <a:spcPts val="3474"/>
                  </a:lnSpc>
                </a:pPr>
                <a:endParaRPr/>
              </a:p>
            </p:txBody>
          </p:sp>
        </p:grpSp>
        <p:grpSp>
          <p:nvGrpSpPr>
            <p:cNvPr id="52" name="Group 52"/>
            <p:cNvGrpSpPr/>
            <p:nvPr/>
          </p:nvGrpSpPr>
          <p:grpSpPr>
            <a:xfrm rot="-10800000">
              <a:off x="3016422" y="1049948"/>
              <a:ext cx="3808673" cy="1749775"/>
              <a:chOff x="0" y="0"/>
              <a:chExt cx="881682" cy="405061"/>
            </a:xfrm>
          </p:grpSpPr>
          <p:sp>
            <p:nvSpPr>
              <p:cNvPr id="53" name="Freeform 53"/>
              <p:cNvSpPr/>
              <p:nvPr/>
            </p:nvSpPr>
            <p:spPr>
              <a:xfrm>
                <a:off x="0" y="0"/>
                <a:ext cx="881682" cy="405061"/>
              </a:xfrm>
              <a:custGeom>
                <a:avLst/>
                <a:gdLst/>
                <a:ahLst/>
                <a:cxnLst/>
                <a:rect l="l" t="t" r="r" b="b"/>
                <a:pathLst>
                  <a:path w="881682" h="405061">
                    <a:moveTo>
                      <a:pt x="0" y="0"/>
                    </a:moveTo>
                    <a:lnTo>
                      <a:pt x="881682" y="0"/>
                    </a:lnTo>
                    <a:lnTo>
                      <a:pt x="881682" y="405061"/>
                    </a:lnTo>
                    <a:lnTo>
                      <a:pt x="0" y="405061"/>
                    </a:lnTo>
                    <a:close/>
                  </a:path>
                </a:pathLst>
              </a:custGeom>
              <a:solidFill>
                <a:srgbClr val="003C8D"/>
              </a:solidFill>
            </p:spPr>
            <p:txBody>
              <a:bodyPr/>
              <a:lstStyle/>
              <a:p>
                <a:endParaRPr lang="vi-VN"/>
              </a:p>
            </p:txBody>
          </p:sp>
          <p:sp>
            <p:nvSpPr>
              <p:cNvPr id="54" name="TextBox 54"/>
              <p:cNvSpPr txBox="1"/>
              <p:nvPr/>
            </p:nvSpPr>
            <p:spPr>
              <a:xfrm>
                <a:off x="0" y="-47625"/>
                <a:ext cx="881682" cy="452686"/>
              </a:xfrm>
              <a:prstGeom prst="rect">
                <a:avLst/>
              </a:prstGeom>
            </p:spPr>
            <p:txBody>
              <a:bodyPr lIns="50800" tIns="50800" rIns="50800" bIns="50800" rtlCol="0" anchor="ctr"/>
              <a:lstStyle/>
              <a:p>
                <a:pPr algn="ctr">
                  <a:lnSpc>
                    <a:spcPts val="3474"/>
                  </a:lnSpc>
                </a:pPr>
                <a:endParaRPr/>
              </a:p>
            </p:txBody>
          </p:sp>
        </p:grpSp>
        <p:grpSp>
          <p:nvGrpSpPr>
            <p:cNvPr id="55" name="Group 55"/>
            <p:cNvGrpSpPr/>
            <p:nvPr/>
          </p:nvGrpSpPr>
          <p:grpSpPr>
            <a:xfrm rot="-10800000">
              <a:off x="8553994" y="1049948"/>
              <a:ext cx="3808673" cy="1312065"/>
              <a:chOff x="0" y="0"/>
              <a:chExt cx="881682" cy="303734"/>
            </a:xfrm>
          </p:grpSpPr>
          <p:sp>
            <p:nvSpPr>
              <p:cNvPr id="56" name="Freeform 56"/>
              <p:cNvSpPr/>
              <p:nvPr/>
            </p:nvSpPr>
            <p:spPr>
              <a:xfrm>
                <a:off x="0" y="0"/>
                <a:ext cx="881682" cy="303734"/>
              </a:xfrm>
              <a:custGeom>
                <a:avLst/>
                <a:gdLst/>
                <a:ahLst/>
                <a:cxnLst/>
                <a:rect l="l" t="t" r="r" b="b"/>
                <a:pathLst>
                  <a:path w="881682" h="303734">
                    <a:moveTo>
                      <a:pt x="0" y="0"/>
                    </a:moveTo>
                    <a:lnTo>
                      <a:pt x="881682" y="0"/>
                    </a:lnTo>
                    <a:lnTo>
                      <a:pt x="881682" y="303734"/>
                    </a:lnTo>
                    <a:lnTo>
                      <a:pt x="0" y="303734"/>
                    </a:lnTo>
                    <a:close/>
                  </a:path>
                </a:pathLst>
              </a:custGeom>
              <a:solidFill>
                <a:srgbClr val="5CE1E6"/>
              </a:solidFill>
            </p:spPr>
            <p:txBody>
              <a:bodyPr/>
              <a:lstStyle/>
              <a:p>
                <a:endParaRPr lang="vi-VN"/>
              </a:p>
            </p:txBody>
          </p:sp>
          <p:sp>
            <p:nvSpPr>
              <p:cNvPr id="57" name="TextBox 57"/>
              <p:cNvSpPr txBox="1"/>
              <p:nvPr/>
            </p:nvSpPr>
            <p:spPr>
              <a:xfrm>
                <a:off x="0" y="-47625"/>
                <a:ext cx="881682" cy="351359"/>
              </a:xfrm>
              <a:prstGeom prst="rect">
                <a:avLst/>
              </a:prstGeom>
            </p:spPr>
            <p:txBody>
              <a:bodyPr lIns="50800" tIns="50800" rIns="50800" bIns="50800" rtlCol="0" anchor="ctr"/>
              <a:lstStyle/>
              <a:p>
                <a:pPr algn="ctr">
                  <a:lnSpc>
                    <a:spcPts val="3474"/>
                  </a:lnSpc>
                </a:pPr>
                <a:endParaRPr/>
              </a:p>
            </p:txBody>
          </p:sp>
        </p:grpSp>
        <p:grpSp>
          <p:nvGrpSpPr>
            <p:cNvPr id="58" name="Group 58"/>
            <p:cNvGrpSpPr/>
            <p:nvPr/>
          </p:nvGrpSpPr>
          <p:grpSpPr>
            <a:xfrm rot="-10800000">
              <a:off x="3808673" y="1049948"/>
              <a:ext cx="3808673" cy="1312065"/>
              <a:chOff x="0" y="0"/>
              <a:chExt cx="881682" cy="303734"/>
            </a:xfrm>
          </p:grpSpPr>
          <p:sp>
            <p:nvSpPr>
              <p:cNvPr id="59" name="Freeform 59"/>
              <p:cNvSpPr/>
              <p:nvPr/>
            </p:nvSpPr>
            <p:spPr>
              <a:xfrm>
                <a:off x="0" y="0"/>
                <a:ext cx="881682" cy="303734"/>
              </a:xfrm>
              <a:custGeom>
                <a:avLst/>
                <a:gdLst/>
                <a:ahLst/>
                <a:cxnLst/>
                <a:rect l="l" t="t" r="r" b="b"/>
                <a:pathLst>
                  <a:path w="881682" h="303734">
                    <a:moveTo>
                      <a:pt x="0" y="0"/>
                    </a:moveTo>
                    <a:lnTo>
                      <a:pt x="881682" y="0"/>
                    </a:lnTo>
                    <a:lnTo>
                      <a:pt x="881682" y="303734"/>
                    </a:lnTo>
                    <a:lnTo>
                      <a:pt x="0" y="303734"/>
                    </a:lnTo>
                    <a:close/>
                  </a:path>
                </a:pathLst>
              </a:custGeom>
              <a:solidFill>
                <a:srgbClr val="5CE1E6"/>
              </a:solidFill>
            </p:spPr>
            <p:txBody>
              <a:bodyPr/>
              <a:lstStyle/>
              <a:p>
                <a:endParaRPr lang="vi-VN"/>
              </a:p>
            </p:txBody>
          </p:sp>
          <p:sp>
            <p:nvSpPr>
              <p:cNvPr id="60" name="TextBox 60"/>
              <p:cNvSpPr txBox="1"/>
              <p:nvPr/>
            </p:nvSpPr>
            <p:spPr>
              <a:xfrm>
                <a:off x="0" y="-47625"/>
                <a:ext cx="881682" cy="351359"/>
              </a:xfrm>
              <a:prstGeom prst="rect">
                <a:avLst/>
              </a:prstGeom>
            </p:spPr>
            <p:txBody>
              <a:bodyPr lIns="50800" tIns="50800" rIns="50800" bIns="50800" rtlCol="0" anchor="ctr"/>
              <a:lstStyle/>
              <a:p>
                <a:pPr algn="ctr">
                  <a:lnSpc>
                    <a:spcPts val="3474"/>
                  </a:lnSpc>
                </a:pPr>
                <a:endParaRPr/>
              </a:p>
            </p:txBody>
          </p:sp>
        </p:grpSp>
        <p:grpSp>
          <p:nvGrpSpPr>
            <p:cNvPr id="61" name="Group 61"/>
            <p:cNvGrpSpPr/>
            <p:nvPr/>
          </p:nvGrpSpPr>
          <p:grpSpPr>
            <a:xfrm rot="-10800000">
              <a:off x="5606794" y="606454"/>
              <a:ext cx="3907858" cy="1170373"/>
              <a:chOff x="0" y="0"/>
              <a:chExt cx="904642" cy="270933"/>
            </a:xfrm>
          </p:grpSpPr>
          <p:sp>
            <p:nvSpPr>
              <p:cNvPr id="62" name="Freeform 62"/>
              <p:cNvSpPr/>
              <p:nvPr/>
            </p:nvSpPr>
            <p:spPr>
              <a:xfrm>
                <a:off x="0" y="0"/>
                <a:ext cx="904642" cy="270933"/>
              </a:xfrm>
              <a:custGeom>
                <a:avLst/>
                <a:gdLst/>
                <a:ahLst/>
                <a:cxnLst/>
                <a:rect l="l" t="t" r="r" b="b"/>
                <a:pathLst>
                  <a:path w="904642" h="270933">
                    <a:moveTo>
                      <a:pt x="0" y="0"/>
                    </a:moveTo>
                    <a:lnTo>
                      <a:pt x="904642" y="0"/>
                    </a:lnTo>
                    <a:lnTo>
                      <a:pt x="904642" y="270933"/>
                    </a:lnTo>
                    <a:lnTo>
                      <a:pt x="0" y="270933"/>
                    </a:lnTo>
                    <a:close/>
                  </a:path>
                </a:pathLst>
              </a:custGeom>
              <a:solidFill>
                <a:srgbClr val="003C8D"/>
              </a:solidFill>
            </p:spPr>
            <p:txBody>
              <a:bodyPr/>
              <a:lstStyle/>
              <a:p>
                <a:endParaRPr lang="vi-VN"/>
              </a:p>
            </p:txBody>
          </p:sp>
          <p:sp>
            <p:nvSpPr>
              <p:cNvPr id="63" name="TextBox 63"/>
              <p:cNvSpPr txBox="1"/>
              <p:nvPr/>
            </p:nvSpPr>
            <p:spPr>
              <a:xfrm>
                <a:off x="0" y="-47625"/>
                <a:ext cx="904642" cy="318558"/>
              </a:xfrm>
              <a:prstGeom prst="rect">
                <a:avLst/>
              </a:prstGeom>
            </p:spPr>
            <p:txBody>
              <a:bodyPr lIns="50800" tIns="50800" rIns="50800" bIns="50800" rtlCol="0" anchor="ctr"/>
              <a:lstStyle/>
              <a:p>
                <a:pPr algn="ctr">
                  <a:lnSpc>
                    <a:spcPts val="3474"/>
                  </a:lnSpc>
                </a:pPr>
                <a:endParaRPr/>
              </a:p>
            </p:txBody>
          </p:sp>
        </p:grpSp>
        <p:grpSp>
          <p:nvGrpSpPr>
            <p:cNvPr id="64" name="Group 64"/>
            <p:cNvGrpSpPr/>
            <p:nvPr/>
          </p:nvGrpSpPr>
          <p:grpSpPr>
            <a:xfrm rot="-10800000">
              <a:off x="7610315" y="606454"/>
              <a:ext cx="3808673" cy="705611"/>
              <a:chOff x="0" y="0"/>
              <a:chExt cx="881682" cy="163344"/>
            </a:xfrm>
          </p:grpSpPr>
          <p:sp>
            <p:nvSpPr>
              <p:cNvPr id="65" name="Freeform 65"/>
              <p:cNvSpPr/>
              <p:nvPr/>
            </p:nvSpPr>
            <p:spPr>
              <a:xfrm>
                <a:off x="0" y="0"/>
                <a:ext cx="881682" cy="163344"/>
              </a:xfrm>
              <a:custGeom>
                <a:avLst/>
                <a:gdLst/>
                <a:ahLst/>
                <a:cxnLst/>
                <a:rect l="l" t="t" r="r" b="b"/>
                <a:pathLst>
                  <a:path w="881682" h="163344">
                    <a:moveTo>
                      <a:pt x="0" y="0"/>
                    </a:moveTo>
                    <a:lnTo>
                      <a:pt x="881682" y="0"/>
                    </a:lnTo>
                    <a:lnTo>
                      <a:pt x="881682" y="163344"/>
                    </a:lnTo>
                    <a:lnTo>
                      <a:pt x="0" y="163344"/>
                    </a:lnTo>
                    <a:close/>
                  </a:path>
                </a:pathLst>
              </a:custGeom>
              <a:solidFill>
                <a:srgbClr val="5CE1E6"/>
              </a:solidFill>
            </p:spPr>
            <p:txBody>
              <a:bodyPr/>
              <a:lstStyle/>
              <a:p>
                <a:endParaRPr lang="vi-VN"/>
              </a:p>
            </p:txBody>
          </p:sp>
          <p:sp>
            <p:nvSpPr>
              <p:cNvPr id="66" name="TextBox 66"/>
              <p:cNvSpPr txBox="1"/>
              <p:nvPr/>
            </p:nvSpPr>
            <p:spPr>
              <a:xfrm>
                <a:off x="0" y="-47625"/>
                <a:ext cx="881682" cy="210969"/>
              </a:xfrm>
              <a:prstGeom prst="rect">
                <a:avLst/>
              </a:prstGeom>
            </p:spPr>
            <p:txBody>
              <a:bodyPr lIns="50800" tIns="50800" rIns="50800" bIns="50800" rtlCol="0" anchor="ctr"/>
              <a:lstStyle/>
              <a:p>
                <a:pPr algn="ctr">
                  <a:lnSpc>
                    <a:spcPts val="3474"/>
                  </a:lnSpc>
                </a:pPr>
                <a:endParaRPr/>
              </a:p>
            </p:txBody>
          </p:sp>
        </p:grpSp>
      </p:grpSp>
      <p:grpSp>
        <p:nvGrpSpPr>
          <p:cNvPr id="67" name="Group 67"/>
          <p:cNvGrpSpPr>
            <a:grpSpLocks noChangeAspect="1"/>
          </p:cNvGrpSpPr>
          <p:nvPr/>
        </p:nvGrpSpPr>
        <p:grpSpPr>
          <a:xfrm>
            <a:off x="-4078704" y="-4119738"/>
            <a:ext cx="10453200" cy="10453158"/>
            <a:chOff x="0" y="0"/>
            <a:chExt cx="6350000" cy="6349975"/>
          </a:xfrm>
        </p:grpSpPr>
        <p:sp>
          <p:nvSpPr>
            <p:cNvPr id="68" name="Freeform 68"/>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2"/>
              <a:stretch>
                <a:fillRect l="-38888" r="-38888"/>
              </a:stretch>
            </a:blipFill>
          </p:spPr>
          <p:txBody>
            <a:bodyPr/>
            <a:lstStyle/>
            <a:p>
              <a:endParaRPr lang="vi-VN"/>
            </a:p>
          </p:txBody>
        </p:sp>
      </p:grpSp>
      <p:grpSp>
        <p:nvGrpSpPr>
          <p:cNvPr id="69" name="Group 69"/>
          <p:cNvGrpSpPr/>
          <p:nvPr/>
        </p:nvGrpSpPr>
        <p:grpSpPr>
          <a:xfrm>
            <a:off x="6494935" y="2101735"/>
            <a:ext cx="11622730" cy="5241785"/>
            <a:chOff x="0" y="66675"/>
            <a:chExt cx="10666861" cy="3675768"/>
          </a:xfrm>
        </p:grpSpPr>
        <p:sp>
          <p:nvSpPr>
            <p:cNvPr id="70" name="TextBox 70"/>
            <p:cNvSpPr txBox="1"/>
            <p:nvPr/>
          </p:nvSpPr>
          <p:spPr>
            <a:xfrm>
              <a:off x="0" y="66675"/>
              <a:ext cx="9004924" cy="791363"/>
            </a:xfrm>
            <a:prstGeom prst="rect">
              <a:avLst/>
            </a:prstGeom>
          </p:spPr>
          <p:txBody>
            <a:bodyPr lIns="0" tIns="0" rIns="0" bIns="0" rtlCol="0" anchor="t">
              <a:spAutoFit/>
            </a:bodyPr>
            <a:lstStyle/>
            <a:p>
              <a:pPr algn="r">
                <a:lnSpc>
                  <a:spcPts val="8800"/>
                </a:lnSpc>
              </a:pPr>
              <a:r>
                <a:rPr lang="vi-VN" sz="8000" b="1">
                  <a:solidFill>
                    <a:srgbClr val="000000"/>
                  </a:solidFill>
                </a:rPr>
                <a:t>BƯỚC THỰC HIỆN</a:t>
              </a:r>
              <a:endParaRPr lang="en-US" sz="8000" b="1">
                <a:solidFill>
                  <a:srgbClr val="000000"/>
                </a:solidFill>
              </a:endParaRPr>
            </a:p>
          </p:txBody>
        </p:sp>
        <p:sp>
          <p:nvSpPr>
            <p:cNvPr id="71" name="TextBox 71"/>
            <p:cNvSpPr txBox="1"/>
            <p:nvPr/>
          </p:nvSpPr>
          <p:spPr>
            <a:xfrm>
              <a:off x="1661937" y="1187778"/>
              <a:ext cx="9004924" cy="2554665"/>
            </a:xfrm>
            <a:prstGeom prst="rect">
              <a:avLst/>
            </a:prstGeom>
          </p:spPr>
          <p:txBody>
            <a:bodyPr lIns="0" tIns="0" rIns="0" bIns="0" rtlCol="0" anchor="t">
              <a:spAutoFit/>
            </a:bodyPr>
            <a:lstStyle/>
            <a:p>
              <a:pPr marL="165100" algn="just">
                <a:lnSpc>
                  <a:spcPct val="150000"/>
                </a:lnSpc>
              </a:pPr>
              <a:r>
                <a:rPr lang="en-US" sz="2400">
                  <a:effectLst/>
                  <a:latin typeface="Arial" panose="020B0604020202020204" pitchFamily="34" charset="0"/>
                  <a:ea typeface="Times New Roman" panose="02020603050405020304" pitchFamily="18" charset="0"/>
                  <a:cs typeface="Arial" panose="020B0604020202020204" pitchFamily="34" charset="0"/>
                </a:rPr>
                <a:t>Dự án này thường bao gồm các bước chính sau:</a:t>
              </a:r>
              <a:endParaRPr lang="vi-VN" sz="2400">
                <a:effectLst/>
                <a:latin typeface="Arial" panose="020B0604020202020204" pitchFamily="34" charset="0"/>
                <a:ea typeface="Times New Roman" panose="02020603050405020304" pitchFamily="18" charset="0"/>
                <a:cs typeface="Arial" panose="020B0604020202020204" pitchFamily="34" charset="0"/>
              </a:endParaRPr>
            </a:p>
            <a:p>
              <a:pPr marL="342900" lvl="0" indent="-342900" algn="just">
                <a:lnSpc>
                  <a:spcPct val="150000"/>
                </a:lnSpc>
                <a:buSzPts val="800"/>
                <a:buFont typeface="Wingdings" panose="05000000000000000000" pitchFamily="2" charset="2"/>
                <a:buChar char=""/>
                <a:tabLst>
                  <a:tab pos="266700" algn="l"/>
                </a:tabLst>
              </a:pPr>
              <a:r>
                <a:rPr lang="en-US" sz="2400">
                  <a:effectLst/>
                  <a:latin typeface="Arial" panose="020B0604020202020204" pitchFamily="34" charset="0"/>
                  <a:ea typeface="Times New Roman" panose="02020603050405020304" pitchFamily="18" charset="0"/>
                  <a:cs typeface="Arial" panose="020B0604020202020204" pitchFamily="34" charset="0"/>
                </a:rPr>
                <a:t>Thu thập và chuẩn bị dữ liệu</a:t>
              </a:r>
              <a:endParaRPr lang="vi-VN" sz="2400">
                <a:effectLst/>
                <a:latin typeface="Arial" panose="020B0604020202020204" pitchFamily="34" charset="0"/>
                <a:ea typeface="Times New Roman" panose="02020603050405020304" pitchFamily="18" charset="0"/>
                <a:cs typeface="Arial" panose="020B0604020202020204" pitchFamily="34" charset="0"/>
              </a:endParaRPr>
            </a:p>
            <a:p>
              <a:pPr marL="342900" lvl="0" indent="-342900" algn="just">
                <a:lnSpc>
                  <a:spcPct val="150000"/>
                </a:lnSpc>
                <a:buSzPts val="800"/>
                <a:buFont typeface="Wingdings" panose="05000000000000000000" pitchFamily="2" charset="2"/>
                <a:buChar char=""/>
                <a:tabLst>
                  <a:tab pos="266700" algn="l"/>
                </a:tabLst>
              </a:pPr>
              <a:r>
                <a:rPr lang="en-US" sz="2400">
                  <a:effectLst/>
                  <a:latin typeface="Arial" panose="020B0604020202020204" pitchFamily="34" charset="0"/>
                  <a:ea typeface="Times New Roman" panose="02020603050405020304" pitchFamily="18" charset="0"/>
                  <a:cs typeface="Arial" panose="020B0604020202020204" pitchFamily="34" charset="0"/>
                </a:rPr>
                <a:t>Tiền xử lý dữ liệu</a:t>
              </a:r>
              <a:endParaRPr lang="vi-VN" sz="2400">
                <a:effectLst/>
                <a:latin typeface="Arial" panose="020B0604020202020204" pitchFamily="34" charset="0"/>
                <a:ea typeface="Times New Roman" panose="02020603050405020304" pitchFamily="18" charset="0"/>
                <a:cs typeface="Arial" panose="020B0604020202020204" pitchFamily="34" charset="0"/>
              </a:endParaRPr>
            </a:p>
            <a:p>
              <a:pPr marL="342900" lvl="0" indent="-342900" algn="just">
                <a:lnSpc>
                  <a:spcPct val="150000"/>
                </a:lnSpc>
                <a:buSzPts val="800"/>
                <a:buFont typeface="Wingdings" panose="05000000000000000000" pitchFamily="2" charset="2"/>
                <a:buChar char=""/>
                <a:tabLst>
                  <a:tab pos="266700" algn="l"/>
                </a:tabLst>
              </a:pPr>
              <a:r>
                <a:rPr lang="en-US" sz="2400">
                  <a:effectLst/>
                  <a:latin typeface="Arial" panose="020B0604020202020204" pitchFamily="34" charset="0"/>
                  <a:ea typeface="Times New Roman" panose="02020603050405020304" pitchFamily="18" charset="0"/>
                  <a:cs typeface="Arial" panose="020B0604020202020204" pitchFamily="34" charset="0"/>
                </a:rPr>
                <a:t>Xây dựng mô hình deep learning</a:t>
              </a:r>
              <a:endParaRPr lang="vi-VN" sz="2400">
                <a:effectLst/>
                <a:latin typeface="Arial" panose="020B0604020202020204" pitchFamily="34" charset="0"/>
                <a:ea typeface="Times New Roman" panose="02020603050405020304" pitchFamily="18" charset="0"/>
                <a:cs typeface="Arial" panose="020B0604020202020204" pitchFamily="34" charset="0"/>
              </a:endParaRPr>
            </a:p>
            <a:p>
              <a:pPr marL="342900" lvl="0" indent="-342900" algn="just">
                <a:lnSpc>
                  <a:spcPct val="150000"/>
                </a:lnSpc>
                <a:buSzPts val="800"/>
                <a:buFont typeface="Wingdings" panose="05000000000000000000" pitchFamily="2" charset="2"/>
                <a:buChar char=""/>
                <a:tabLst>
                  <a:tab pos="266700" algn="l"/>
                </a:tabLst>
              </a:pPr>
              <a:r>
                <a:rPr lang="en-US" sz="2400">
                  <a:effectLst/>
                  <a:latin typeface="Arial" panose="020B0604020202020204" pitchFamily="34" charset="0"/>
                  <a:ea typeface="Times New Roman" panose="02020603050405020304" pitchFamily="18" charset="0"/>
                  <a:cs typeface="Arial" panose="020B0604020202020204" pitchFamily="34" charset="0"/>
                </a:rPr>
                <a:t>Đánh giá và tinh chỉnh mô hình</a:t>
              </a:r>
              <a:endParaRPr lang="vi-VN" sz="2400">
                <a:effectLst/>
                <a:latin typeface="Arial" panose="020B0604020202020204" pitchFamily="34" charset="0"/>
                <a:ea typeface="Times New Roman" panose="02020603050405020304" pitchFamily="18" charset="0"/>
                <a:cs typeface="Arial" panose="020B0604020202020204" pitchFamily="34" charset="0"/>
              </a:endParaRPr>
            </a:p>
            <a:p>
              <a:pPr marL="342900" lvl="0" indent="-342900" algn="just">
                <a:lnSpc>
                  <a:spcPct val="150000"/>
                </a:lnSpc>
                <a:buSzPts val="800"/>
                <a:buFont typeface="Wingdings" panose="05000000000000000000" pitchFamily="2" charset="2"/>
                <a:buChar char=""/>
                <a:tabLst>
                  <a:tab pos="266700" algn="l"/>
                </a:tabLst>
              </a:pPr>
              <a:r>
                <a:rPr lang="en-US" sz="2400">
                  <a:effectLst/>
                  <a:latin typeface="Arial" panose="020B0604020202020204" pitchFamily="34" charset="0"/>
                  <a:ea typeface="Times New Roman" panose="02020603050405020304" pitchFamily="18" charset="0"/>
                  <a:cs typeface="Arial" panose="020B0604020202020204" pitchFamily="34" charset="0"/>
                </a:rPr>
                <a:t>Triển khai mô hình</a:t>
              </a:r>
              <a:endParaRPr lang="vi-VN" sz="2400">
                <a:effectLst/>
                <a:latin typeface="Arial" panose="020B0604020202020204" pitchFamily="34" charset="0"/>
                <a:ea typeface="Times New Roman" panose="02020603050405020304" pitchFamily="18" charset="0"/>
                <a:cs typeface="Arial" panose="020B0604020202020204" pitchFamily="34" charset="0"/>
              </a:endParaRPr>
            </a:p>
            <a:p>
              <a:pPr algn="r">
                <a:lnSpc>
                  <a:spcPts val="2799"/>
                </a:lnSpc>
              </a:pPr>
              <a:r>
                <a:rPr lang="en-US" sz="1999">
                  <a:solidFill>
                    <a:srgbClr val="000000"/>
                  </a:solidFill>
                  <a:latin typeface="Montserrat Classic"/>
                </a:rPr>
                <a:t>.</a:t>
              </a:r>
            </a:p>
          </p:txBody>
        </p:sp>
      </p:grpSp>
      <p:grpSp>
        <p:nvGrpSpPr>
          <p:cNvPr id="72" name="Group 72"/>
          <p:cNvGrpSpPr/>
          <p:nvPr/>
        </p:nvGrpSpPr>
        <p:grpSpPr>
          <a:xfrm>
            <a:off x="16611600" y="1947437"/>
            <a:ext cx="1244656" cy="1250164"/>
            <a:chOff x="0" y="0"/>
            <a:chExt cx="812800" cy="812800"/>
          </a:xfrm>
        </p:grpSpPr>
        <p:sp>
          <p:nvSpPr>
            <p:cNvPr id="73" name="Freeform 7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104775" cap="sq">
              <a:solidFill>
                <a:srgbClr val="003C8D"/>
              </a:solidFill>
              <a:prstDash val="solid"/>
              <a:miter/>
            </a:ln>
          </p:spPr>
          <p:txBody>
            <a:bodyPr/>
            <a:lstStyle/>
            <a:p>
              <a:endParaRPr lang="vi-VN"/>
            </a:p>
          </p:txBody>
        </p:sp>
        <p:sp>
          <p:nvSpPr>
            <p:cNvPr id="74" name="TextBox 74"/>
            <p:cNvSpPr txBox="1"/>
            <p:nvPr/>
          </p:nvSpPr>
          <p:spPr>
            <a:xfrm>
              <a:off x="76200" y="28575"/>
              <a:ext cx="660400" cy="708025"/>
            </a:xfrm>
            <a:prstGeom prst="rect">
              <a:avLst/>
            </a:prstGeom>
          </p:spPr>
          <p:txBody>
            <a:bodyPr lIns="50800" tIns="50800" rIns="50800" bIns="50800" rtlCol="0" anchor="ctr"/>
            <a:lstStyle/>
            <a:p>
              <a:pPr algn="ctr">
                <a:lnSpc>
                  <a:spcPts val="3474"/>
                </a:lnSpc>
              </a:pPr>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10800000">
            <a:off x="406485" y="2294682"/>
            <a:ext cx="316637" cy="4141561"/>
            <a:chOff x="0" y="0"/>
            <a:chExt cx="97732" cy="1278324"/>
          </a:xfrm>
        </p:grpSpPr>
        <p:sp>
          <p:nvSpPr>
            <p:cNvPr id="3" name="Freeform 3"/>
            <p:cNvSpPr/>
            <p:nvPr/>
          </p:nvSpPr>
          <p:spPr>
            <a:xfrm>
              <a:off x="0" y="0"/>
              <a:ext cx="97732" cy="1278324"/>
            </a:xfrm>
            <a:custGeom>
              <a:avLst/>
              <a:gdLst/>
              <a:ahLst/>
              <a:cxnLst/>
              <a:rect l="l" t="t" r="r" b="b"/>
              <a:pathLst>
                <a:path w="97732" h="1278324">
                  <a:moveTo>
                    <a:pt x="0" y="0"/>
                  </a:moveTo>
                  <a:lnTo>
                    <a:pt x="97732" y="0"/>
                  </a:lnTo>
                  <a:lnTo>
                    <a:pt x="97732" y="1278324"/>
                  </a:lnTo>
                  <a:lnTo>
                    <a:pt x="0" y="1278324"/>
                  </a:lnTo>
                  <a:close/>
                </a:path>
              </a:pathLst>
            </a:custGeom>
            <a:solidFill>
              <a:srgbClr val="003C8D"/>
            </a:solidFill>
          </p:spPr>
          <p:txBody>
            <a:bodyPr/>
            <a:lstStyle/>
            <a:p>
              <a:endParaRPr lang="vi-VN"/>
            </a:p>
          </p:txBody>
        </p:sp>
        <p:sp>
          <p:nvSpPr>
            <p:cNvPr id="4" name="TextBox 4"/>
            <p:cNvSpPr txBox="1"/>
            <p:nvPr/>
          </p:nvSpPr>
          <p:spPr>
            <a:xfrm>
              <a:off x="0" y="-47625"/>
              <a:ext cx="97732" cy="1325949"/>
            </a:xfrm>
            <a:prstGeom prst="rect">
              <a:avLst/>
            </a:prstGeom>
          </p:spPr>
          <p:txBody>
            <a:bodyPr lIns="50800" tIns="50800" rIns="50800" bIns="50800" rtlCol="0" anchor="ctr"/>
            <a:lstStyle/>
            <a:p>
              <a:pPr algn="ctr">
                <a:lnSpc>
                  <a:spcPts val="3474"/>
                </a:lnSpc>
              </a:pPr>
              <a:endParaRPr/>
            </a:p>
          </p:txBody>
        </p:sp>
      </p:grpSp>
      <p:grpSp>
        <p:nvGrpSpPr>
          <p:cNvPr id="5" name="Group 5"/>
          <p:cNvGrpSpPr/>
          <p:nvPr/>
        </p:nvGrpSpPr>
        <p:grpSpPr>
          <a:xfrm>
            <a:off x="11445717" y="8670361"/>
            <a:ext cx="7569517" cy="2069320"/>
            <a:chOff x="0" y="0"/>
            <a:chExt cx="10092689" cy="2759094"/>
          </a:xfrm>
        </p:grpSpPr>
        <p:grpSp>
          <p:nvGrpSpPr>
            <p:cNvPr id="6" name="Group 6"/>
            <p:cNvGrpSpPr/>
            <p:nvPr/>
          </p:nvGrpSpPr>
          <p:grpSpPr>
            <a:xfrm>
              <a:off x="5240585" y="1636732"/>
              <a:ext cx="3091093" cy="1064863"/>
              <a:chOff x="0" y="0"/>
              <a:chExt cx="881682" cy="303734"/>
            </a:xfrm>
          </p:grpSpPr>
          <p:sp>
            <p:nvSpPr>
              <p:cNvPr id="7" name="Freeform 7"/>
              <p:cNvSpPr/>
              <p:nvPr/>
            </p:nvSpPr>
            <p:spPr>
              <a:xfrm>
                <a:off x="0" y="0"/>
                <a:ext cx="881682" cy="303734"/>
              </a:xfrm>
              <a:custGeom>
                <a:avLst/>
                <a:gdLst/>
                <a:ahLst/>
                <a:cxnLst/>
                <a:rect l="l" t="t" r="r" b="b"/>
                <a:pathLst>
                  <a:path w="881682" h="303734">
                    <a:moveTo>
                      <a:pt x="0" y="0"/>
                    </a:moveTo>
                    <a:lnTo>
                      <a:pt x="881682" y="0"/>
                    </a:lnTo>
                    <a:lnTo>
                      <a:pt x="881682" y="303734"/>
                    </a:lnTo>
                    <a:lnTo>
                      <a:pt x="0" y="303734"/>
                    </a:lnTo>
                    <a:close/>
                  </a:path>
                </a:pathLst>
              </a:custGeom>
              <a:solidFill>
                <a:srgbClr val="003C8D"/>
              </a:solidFill>
            </p:spPr>
            <p:txBody>
              <a:bodyPr/>
              <a:lstStyle/>
              <a:p>
                <a:endParaRPr lang="vi-VN"/>
              </a:p>
            </p:txBody>
          </p:sp>
          <p:sp>
            <p:nvSpPr>
              <p:cNvPr id="8" name="TextBox 8"/>
              <p:cNvSpPr txBox="1"/>
              <p:nvPr/>
            </p:nvSpPr>
            <p:spPr>
              <a:xfrm>
                <a:off x="0" y="-47625"/>
                <a:ext cx="881682" cy="351359"/>
              </a:xfrm>
              <a:prstGeom prst="rect">
                <a:avLst/>
              </a:prstGeom>
            </p:spPr>
            <p:txBody>
              <a:bodyPr lIns="41229" tIns="41229" rIns="41229" bIns="41229" rtlCol="0" anchor="ctr"/>
              <a:lstStyle/>
              <a:p>
                <a:pPr algn="ctr">
                  <a:lnSpc>
                    <a:spcPts val="3474"/>
                  </a:lnSpc>
                </a:pPr>
                <a:endParaRPr/>
              </a:p>
            </p:txBody>
          </p:sp>
        </p:grpSp>
        <p:grpSp>
          <p:nvGrpSpPr>
            <p:cNvPr id="9" name="Group 9"/>
            <p:cNvGrpSpPr/>
            <p:nvPr/>
          </p:nvGrpSpPr>
          <p:grpSpPr>
            <a:xfrm>
              <a:off x="5240585" y="1636732"/>
              <a:ext cx="3091093" cy="1064863"/>
              <a:chOff x="0" y="0"/>
              <a:chExt cx="881682" cy="303734"/>
            </a:xfrm>
          </p:grpSpPr>
          <p:sp>
            <p:nvSpPr>
              <p:cNvPr id="10" name="Freeform 10"/>
              <p:cNvSpPr/>
              <p:nvPr/>
            </p:nvSpPr>
            <p:spPr>
              <a:xfrm>
                <a:off x="0" y="0"/>
                <a:ext cx="881682" cy="303734"/>
              </a:xfrm>
              <a:custGeom>
                <a:avLst/>
                <a:gdLst/>
                <a:ahLst/>
                <a:cxnLst/>
                <a:rect l="l" t="t" r="r" b="b"/>
                <a:pathLst>
                  <a:path w="881682" h="303734">
                    <a:moveTo>
                      <a:pt x="0" y="0"/>
                    </a:moveTo>
                    <a:lnTo>
                      <a:pt x="881682" y="0"/>
                    </a:lnTo>
                    <a:lnTo>
                      <a:pt x="881682" y="303734"/>
                    </a:lnTo>
                    <a:lnTo>
                      <a:pt x="0" y="303734"/>
                    </a:lnTo>
                    <a:close/>
                  </a:path>
                </a:pathLst>
              </a:custGeom>
              <a:solidFill>
                <a:srgbClr val="003C8D"/>
              </a:solidFill>
            </p:spPr>
            <p:txBody>
              <a:bodyPr/>
              <a:lstStyle/>
              <a:p>
                <a:endParaRPr lang="vi-VN"/>
              </a:p>
            </p:txBody>
          </p:sp>
          <p:sp>
            <p:nvSpPr>
              <p:cNvPr id="11" name="TextBox 11"/>
              <p:cNvSpPr txBox="1"/>
              <p:nvPr/>
            </p:nvSpPr>
            <p:spPr>
              <a:xfrm>
                <a:off x="0" y="-47625"/>
                <a:ext cx="881682" cy="351359"/>
              </a:xfrm>
              <a:prstGeom prst="rect">
                <a:avLst/>
              </a:prstGeom>
            </p:spPr>
            <p:txBody>
              <a:bodyPr lIns="41229" tIns="41229" rIns="41229" bIns="41229" rtlCol="0" anchor="ctr"/>
              <a:lstStyle/>
              <a:p>
                <a:pPr algn="ctr">
                  <a:lnSpc>
                    <a:spcPts val="3474"/>
                  </a:lnSpc>
                </a:pPr>
                <a:endParaRPr/>
              </a:p>
            </p:txBody>
          </p:sp>
        </p:grpSp>
        <p:grpSp>
          <p:nvGrpSpPr>
            <p:cNvPr id="12" name="Group 12"/>
            <p:cNvGrpSpPr/>
            <p:nvPr/>
          </p:nvGrpSpPr>
          <p:grpSpPr>
            <a:xfrm>
              <a:off x="1575328" y="244154"/>
              <a:ext cx="4915921" cy="1423174"/>
              <a:chOff x="0" y="0"/>
              <a:chExt cx="1402183" cy="405936"/>
            </a:xfrm>
          </p:grpSpPr>
          <p:sp>
            <p:nvSpPr>
              <p:cNvPr id="13" name="Freeform 13"/>
              <p:cNvSpPr/>
              <p:nvPr/>
            </p:nvSpPr>
            <p:spPr>
              <a:xfrm>
                <a:off x="0" y="0"/>
                <a:ext cx="1402183" cy="405936"/>
              </a:xfrm>
              <a:custGeom>
                <a:avLst/>
                <a:gdLst/>
                <a:ahLst/>
                <a:cxnLst/>
                <a:rect l="l" t="t" r="r" b="b"/>
                <a:pathLst>
                  <a:path w="1402183" h="405936">
                    <a:moveTo>
                      <a:pt x="0" y="0"/>
                    </a:moveTo>
                    <a:lnTo>
                      <a:pt x="1402183" y="0"/>
                    </a:lnTo>
                    <a:lnTo>
                      <a:pt x="1402183" y="405936"/>
                    </a:lnTo>
                    <a:lnTo>
                      <a:pt x="0" y="405936"/>
                    </a:lnTo>
                    <a:close/>
                  </a:path>
                </a:pathLst>
              </a:custGeom>
              <a:solidFill>
                <a:srgbClr val="003C8D"/>
              </a:solidFill>
            </p:spPr>
            <p:txBody>
              <a:bodyPr/>
              <a:lstStyle/>
              <a:p>
                <a:endParaRPr lang="vi-VN"/>
              </a:p>
            </p:txBody>
          </p:sp>
          <p:sp>
            <p:nvSpPr>
              <p:cNvPr id="14" name="TextBox 14"/>
              <p:cNvSpPr txBox="1"/>
              <p:nvPr/>
            </p:nvSpPr>
            <p:spPr>
              <a:xfrm>
                <a:off x="0" y="-47625"/>
                <a:ext cx="1402183" cy="453561"/>
              </a:xfrm>
              <a:prstGeom prst="rect">
                <a:avLst/>
              </a:prstGeom>
            </p:spPr>
            <p:txBody>
              <a:bodyPr lIns="41229" tIns="41229" rIns="41229" bIns="41229" rtlCol="0" anchor="ctr"/>
              <a:lstStyle/>
              <a:p>
                <a:pPr algn="ctr">
                  <a:lnSpc>
                    <a:spcPts val="3474"/>
                  </a:lnSpc>
                </a:pPr>
                <a:endParaRPr/>
              </a:p>
            </p:txBody>
          </p:sp>
        </p:grpSp>
        <p:grpSp>
          <p:nvGrpSpPr>
            <p:cNvPr id="15" name="Group 15"/>
            <p:cNvGrpSpPr/>
            <p:nvPr/>
          </p:nvGrpSpPr>
          <p:grpSpPr>
            <a:xfrm>
              <a:off x="3695039" y="429359"/>
              <a:ext cx="3091093" cy="1064863"/>
              <a:chOff x="0" y="0"/>
              <a:chExt cx="881682" cy="303734"/>
            </a:xfrm>
          </p:grpSpPr>
          <p:sp>
            <p:nvSpPr>
              <p:cNvPr id="16" name="Freeform 16"/>
              <p:cNvSpPr/>
              <p:nvPr/>
            </p:nvSpPr>
            <p:spPr>
              <a:xfrm>
                <a:off x="0" y="0"/>
                <a:ext cx="881682" cy="303734"/>
              </a:xfrm>
              <a:custGeom>
                <a:avLst/>
                <a:gdLst/>
                <a:ahLst/>
                <a:cxnLst/>
                <a:rect l="l" t="t" r="r" b="b"/>
                <a:pathLst>
                  <a:path w="881682" h="303734">
                    <a:moveTo>
                      <a:pt x="0" y="0"/>
                    </a:moveTo>
                    <a:lnTo>
                      <a:pt x="881682" y="0"/>
                    </a:lnTo>
                    <a:lnTo>
                      <a:pt x="881682" y="303734"/>
                    </a:lnTo>
                    <a:lnTo>
                      <a:pt x="0" y="303734"/>
                    </a:lnTo>
                    <a:close/>
                  </a:path>
                </a:pathLst>
              </a:custGeom>
              <a:solidFill>
                <a:srgbClr val="5CE1E6"/>
              </a:solidFill>
            </p:spPr>
            <p:txBody>
              <a:bodyPr/>
              <a:lstStyle/>
              <a:p>
                <a:endParaRPr lang="vi-VN"/>
              </a:p>
            </p:txBody>
          </p:sp>
          <p:sp>
            <p:nvSpPr>
              <p:cNvPr id="17" name="TextBox 17"/>
              <p:cNvSpPr txBox="1"/>
              <p:nvPr/>
            </p:nvSpPr>
            <p:spPr>
              <a:xfrm>
                <a:off x="0" y="-47625"/>
                <a:ext cx="881682" cy="351359"/>
              </a:xfrm>
              <a:prstGeom prst="rect">
                <a:avLst/>
              </a:prstGeom>
            </p:spPr>
            <p:txBody>
              <a:bodyPr lIns="41229" tIns="41229" rIns="41229" bIns="41229" rtlCol="0" anchor="ctr"/>
              <a:lstStyle/>
              <a:p>
                <a:pPr algn="ctr">
                  <a:lnSpc>
                    <a:spcPts val="3474"/>
                  </a:lnSpc>
                </a:pPr>
                <a:endParaRPr/>
              </a:p>
            </p:txBody>
          </p:sp>
        </p:grpSp>
        <p:grpSp>
          <p:nvGrpSpPr>
            <p:cNvPr id="18" name="Group 18"/>
            <p:cNvGrpSpPr/>
            <p:nvPr/>
          </p:nvGrpSpPr>
          <p:grpSpPr>
            <a:xfrm>
              <a:off x="5789280" y="58299"/>
              <a:ext cx="3793062" cy="1791166"/>
              <a:chOff x="0" y="0"/>
              <a:chExt cx="1081906" cy="510900"/>
            </a:xfrm>
          </p:grpSpPr>
          <p:sp>
            <p:nvSpPr>
              <p:cNvPr id="19" name="Freeform 19"/>
              <p:cNvSpPr/>
              <p:nvPr/>
            </p:nvSpPr>
            <p:spPr>
              <a:xfrm>
                <a:off x="0" y="0"/>
                <a:ext cx="1081906" cy="510900"/>
              </a:xfrm>
              <a:custGeom>
                <a:avLst/>
                <a:gdLst/>
                <a:ahLst/>
                <a:cxnLst/>
                <a:rect l="l" t="t" r="r" b="b"/>
                <a:pathLst>
                  <a:path w="1081906" h="510900">
                    <a:moveTo>
                      <a:pt x="0" y="0"/>
                    </a:moveTo>
                    <a:lnTo>
                      <a:pt x="1081906" y="0"/>
                    </a:lnTo>
                    <a:lnTo>
                      <a:pt x="1081906" y="510900"/>
                    </a:lnTo>
                    <a:lnTo>
                      <a:pt x="0" y="510900"/>
                    </a:lnTo>
                    <a:close/>
                  </a:path>
                </a:pathLst>
              </a:custGeom>
              <a:solidFill>
                <a:srgbClr val="003C8D"/>
              </a:solidFill>
            </p:spPr>
            <p:txBody>
              <a:bodyPr/>
              <a:lstStyle/>
              <a:p>
                <a:endParaRPr lang="vi-VN"/>
              </a:p>
            </p:txBody>
          </p:sp>
          <p:sp>
            <p:nvSpPr>
              <p:cNvPr id="20" name="TextBox 20"/>
              <p:cNvSpPr txBox="1"/>
              <p:nvPr/>
            </p:nvSpPr>
            <p:spPr>
              <a:xfrm>
                <a:off x="0" y="-47625"/>
                <a:ext cx="1081906" cy="558525"/>
              </a:xfrm>
              <a:prstGeom prst="rect">
                <a:avLst/>
              </a:prstGeom>
            </p:spPr>
            <p:txBody>
              <a:bodyPr lIns="41229" tIns="41229" rIns="41229" bIns="41229" rtlCol="0" anchor="ctr"/>
              <a:lstStyle/>
              <a:p>
                <a:pPr algn="ctr">
                  <a:lnSpc>
                    <a:spcPts val="3474"/>
                  </a:lnSpc>
                </a:pPr>
                <a:endParaRPr/>
              </a:p>
            </p:txBody>
          </p:sp>
        </p:grpSp>
        <p:grpSp>
          <p:nvGrpSpPr>
            <p:cNvPr id="21" name="Group 21"/>
            <p:cNvGrpSpPr/>
            <p:nvPr/>
          </p:nvGrpSpPr>
          <p:grpSpPr>
            <a:xfrm>
              <a:off x="5240585" y="592483"/>
              <a:ext cx="3091093" cy="1064863"/>
              <a:chOff x="0" y="0"/>
              <a:chExt cx="881682" cy="303734"/>
            </a:xfrm>
          </p:grpSpPr>
          <p:sp>
            <p:nvSpPr>
              <p:cNvPr id="22" name="Freeform 22"/>
              <p:cNvSpPr/>
              <p:nvPr/>
            </p:nvSpPr>
            <p:spPr>
              <a:xfrm>
                <a:off x="0" y="0"/>
                <a:ext cx="881682" cy="303734"/>
              </a:xfrm>
              <a:custGeom>
                <a:avLst/>
                <a:gdLst/>
                <a:ahLst/>
                <a:cxnLst/>
                <a:rect l="l" t="t" r="r" b="b"/>
                <a:pathLst>
                  <a:path w="881682" h="303734">
                    <a:moveTo>
                      <a:pt x="0" y="0"/>
                    </a:moveTo>
                    <a:lnTo>
                      <a:pt x="881682" y="0"/>
                    </a:lnTo>
                    <a:lnTo>
                      <a:pt x="881682" y="303734"/>
                    </a:lnTo>
                    <a:lnTo>
                      <a:pt x="0" y="303734"/>
                    </a:lnTo>
                    <a:close/>
                  </a:path>
                </a:pathLst>
              </a:custGeom>
              <a:solidFill>
                <a:srgbClr val="5CE1E6"/>
              </a:solidFill>
            </p:spPr>
            <p:txBody>
              <a:bodyPr/>
              <a:lstStyle/>
              <a:p>
                <a:endParaRPr lang="vi-VN"/>
              </a:p>
            </p:txBody>
          </p:sp>
          <p:sp>
            <p:nvSpPr>
              <p:cNvPr id="23" name="TextBox 23"/>
              <p:cNvSpPr txBox="1"/>
              <p:nvPr/>
            </p:nvSpPr>
            <p:spPr>
              <a:xfrm>
                <a:off x="0" y="-47625"/>
                <a:ext cx="881682" cy="351359"/>
              </a:xfrm>
              <a:prstGeom prst="rect">
                <a:avLst/>
              </a:prstGeom>
            </p:spPr>
            <p:txBody>
              <a:bodyPr lIns="41229" tIns="41229" rIns="41229" bIns="41229" rtlCol="0" anchor="ctr"/>
              <a:lstStyle/>
              <a:p>
                <a:pPr algn="ctr">
                  <a:lnSpc>
                    <a:spcPts val="3474"/>
                  </a:lnSpc>
                </a:pPr>
                <a:endParaRPr/>
              </a:p>
            </p:txBody>
          </p:sp>
        </p:grpSp>
        <p:grpSp>
          <p:nvGrpSpPr>
            <p:cNvPr id="24" name="Group 24"/>
            <p:cNvGrpSpPr/>
            <p:nvPr/>
          </p:nvGrpSpPr>
          <p:grpSpPr>
            <a:xfrm>
              <a:off x="7001596" y="1259535"/>
              <a:ext cx="3091093" cy="1235916"/>
              <a:chOff x="0" y="0"/>
              <a:chExt cx="881682" cy="352524"/>
            </a:xfrm>
          </p:grpSpPr>
          <p:sp>
            <p:nvSpPr>
              <p:cNvPr id="25" name="Freeform 25"/>
              <p:cNvSpPr/>
              <p:nvPr/>
            </p:nvSpPr>
            <p:spPr>
              <a:xfrm>
                <a:off x="0" y="0"/>
                <a:ext cx="881682" cy="352524"/>
              </a:xfrm>
              <a:custGeom>
                <a:avLst/>
                <a:gdLst/>
                <a:ahLst/>
                <a:cxnLst/>
                <a:rect l="l" t="t" r="r" b="b"/>
                <a:pathLst>
                  <a:path w="881682" h="352524">
                    <a:moveTo>
                      <a:pt x="0" y="0"/>
                    </a:moveTo>
                    <a:lnTo>
                      <a:pt x="881682" y="0"/>
                    </a:lnTo>
                    <a:lnTo>
                      <a:pt x="881682" y="352524"/>
                    </a:lnTo>
                    <a:lnTo>
                      <a:pt x="0" y="352524"/>
                    </a:lnTo>
                    <a:close/>
                  </a:path>
                </a:pathLst>
              </a:custGeom>
              <a:solidFill>
                <a:srgbClr val="5CE1E6"/>
              </a:solidFill>
            </p:spPr>
            <p:txBody>
              <a:bodyPr/>
              <a:lstStyle/>
              <a:p>
                <a:endParaRPr lang="vi-VN"/>
              </a:p>
            </p:txBody>
          </p:sp>
          <p:sp>
            <p:nvSpPr>
              <p:cNvPr id="26" name="TextBox 26"/>
              <p:cNvSpPr txBox="1"/>
              <p:nvPr/>
            </p:nvSpPr>
            <p:spPr>
              <a:xfrm>
                <a:off x="0" y="-47625"/>
                <a:ext cx="881682" cy="400149"/>
              </a:xfrm>
              <a:prstGeom prst="rect">
                <a:avLst/>
              </a:prstGeom>
            </p:spPr>
            <p:txBody>
              <a:bodyPr lIns="41229" tIns="41229" rIns="41229" bIns="41229" rtlCol="0" anchor="ctr"/>
              <a:lstStyle/>
              <a:p>
                <a:pPr algn="ctr">
                  <a:lnSpc>
                    <a:spcPts val="3474"/>
                  </a:lnSpc>
                </a:pPr>
                <a:endParaRPr/>
              </a:p>
            </p:txBody>
          </p:sp>
        </p:grpSp>
        <p:grpSp>
          <p:nvGrpSpPr>
            <p:cNvPr id="27" name="Group 27"/>
            <p:cNvGrpSpPr/>
            <p:nvPr/>
          </p:nvGrpSpPr>
          <p:grpSpPr>
            <a:xfrm>
              <a:off x="3916210" y="1317033"/>
              <a:ext cx="3171590" cy="1442061"/>
              <a:chOff x="0" y="0"/>
              <a:chExt cx="904642" cy="411323"/>
            </a:xfrm>
          </p:grpSpPr>
          <p:sp>
            <p:nvSpPr>
              <p:cNvPr id="28" name="Freeform 28"/>
              <p:cNvSpPr/>
              <p:nvPr/>
            </p:nvSpPr>
            <p:spPr>
              <a:xfrm>
                <a:off x="0" y="0"/>
                <a:ext cx="904642" cy="411323"/>
              </a:xfrm>
              <a:custGeom>
                <a:avLst/>
                <a:gdLst/>
                <a:ahLst/>
                <a:cxnLst/>
                <a:rect l="l" t="t" r="r" b="b"/>
                <a:pathLst>
                  <a:path w="904642" h="411323">
                    <a:moveTo>
                      <a:pt x="0" y="0"/>
                    </a:moveTo>
                    <a:lnTo>
                      <a:pt x="904642" y="0"/>
                    </a:lnTo>
                    <a:lnTo>
                      <a:pt x="904642" y="411323"/>
                    </a:lnTo>
                    <a:lnTo>
                      <a:pt x="0" y="411323"/>
                    </a:lnTo>
                    <a:close/>
                  </a:path>
                </a:pathLst>
              </a:custGeom>
              <a:solidFill>
                <a:srgbClr val="003C8D"/>
              </a:solidFill>
            </p:spPr>
            <p:txBody>
              <a:bodyPr/>
              <a:lstStyle/>
              <a:p>
                <a:endParaRPr lang="vi-VN"/>
              </a:p>
            </p:txBody>
          </p:sp>
          <p:sp>
            <p:nvSpPr>
              <p:cNvPr id="29" name="TextBox 29"/>
              <p:cNvSpPr txBox="1"/>
              <p:nvPr/>
            </p:nvSpPr>
            <p:spPr>
              <a:xfrm>
                <a:off x="0" y="-47625"/>
                <a:ext cx="904642" cy="458948"/>
              </a:xfrm>
              <a:prstGeom prst="rect">
                <a:avLst/>
              </a:prstGeom>
            </p:spPr>
            <p:txBody>
              <a:bodyPr lIns="41229" tIns="41229" rIns="41229" bIns="41229" rtlCol="0" anchor="ctr"/>
              <a:lstStyle/>
              <a:p>
                <a:pPr algn="ctr">
                  <a:lnSpc>
                    <a:spcPts val="3474"/>
                  </a:lnSpc>
                </a:pPr>
                <a:endParaRPr/>
              </a:p>
            </p:txBody>
          </p:sp>
        </p:grpSp>
        <p:grpSp>
          <p:nvGrpSpPr>
            <p:cNvPr id="30" name="Group 30"/>
            <p:cNvGrpSpPr/>
            <p:nvPr/>
          </p:nvGrpSpPr>
          <p:grpSpPr>
            <a:xfrm>
              <a:off x="2334779" y="1636732"/>
              <a:ext cx="3091093" cy="1064863"/>
              <a:chOff x="0" y="0"/>
              <a:chExt cx="881682" cy="303734"/>
            </a:xfrm>
          </p:grpSpPr>
          <p:sp>
            <p:nvSpPr>
              <p:cNvPr id="31" name="Freeform 31"/>
              <p:cNvSpPr/>
              <p:nvPr/>
            </p:nvSpPr>
            <p:spPr>
              <a:xfrm>
                <a:off x="0" y="0"/>
                <a:ext cx="881682" cy="303734"/>
              </a:xfrm>
              <a:custGeom>
                <a:avLst/>
                <a:gdLst/>
                <a:ahLst/>
                <a:cxnLst/>
                <a:rect l="l" t="t" r="r" b="b"/>
                <a:pathLst>
                  <a:path w="881682" h="303734">
                    <a:moveTo>
                      <a:pt x="0" y="0"/>
                    </a:moveTo>
                    <a:lnTo>
                      <a:pt x="881682" y="0"/>
                    </a:lnTo>
                    <a:lnTo>
                      <a:pt x="881682" y="303734"/>
                    </a:lnTo>
                    <a:lnTo>
                      <a:pt x="0" y="303734"/>
                    </a:lnTo>
                    <a:close/>
                  </a:path>
                </a:pathLst>
              </a:custGeom>
              <a:solidFill>
                <a:srgbClr val="5CE1E6"/>
              </a:solidFill>
            </p:spPr>
            <p:txBody>
              <a:bodyPr/>
              <a:lstStyle/>
              <a:p>
                <a:endParaRPr lang="vi-VN"/>
              </a:p>
            </p:txBody>
          </p:sp>
          <p:sp>
            <p:nvSpPr>
              <p:cNvPr id="32" name="TextBox 32"/>
              <p:cNvSpPr txBox="1"/>
              <p:nvPr/>
            </p:nvSpPr>
            <p:spPr>
              <a:xfrm>
                <a:off x="0" y="-47625"/>
                <a:ext cx="881682" cy="351359"/>
              </a:xfrm>
              <a:prstGeom prst="rect">
                <a:avLst/>
              </a:prstGeom>
            </p:spPr>
            <p:txBody>
              <a:bodyPr lIns="41229" tIns="41229" rIns="41229" bIns="41229" rtlCol="0" anchor="ctr"/>
              <a:lstStyle/>
              <a:p>
                <a:pPr algn="ctr">
                  <a:lnSpc>
                    <a:spcPts val="3474"/>
                  </a:lnSpc>
                </a:pPr>
                <a:endParaRPr/>
              </a:p>
            </p:txBody>
          </p:sp>
        </p:grpSp>
        <p:grpSp>
          <p:nvGrpSpPr>
            <p:cNvPr id="33" name="Group 33"/>
            <p:cNvGrpSpPr/>
            <p:nvPr/>
          </p:nvGrpSpPr>
          <p:grpSpPr>
            <a:xfrm>
              <a:off x="0" y="1317033"/>
              <a:ext cx="4243734" cy="1178418"/>
              <a:chOff x="0" y="0"/>
              <a:chExt cx="1210453" cy="336124"/>
            </a:xfrm>
          </p:grpSpPr>
          <p:sp>
            <p:nvSpPr>
              <p:cNvPr id="34" name="Freeform 34"/>
              <p:cNvSpPr/>
              <p:nvPr/>
            </p:nvSpPr>
            <p:spPr>
              <a:xfrm>
                <a:off x="0" y="0"/>
                <a:ext cx="1210453" cy="336124"/>
              </a:xfrm>
              <a:custGeom>
                <a:avLst/>
                <a:gdLst/>
                <a:ahLst/>
                <a:cxnLst/>
                <a:rect l="l" t="t" r="r" b="b"/>
                <a:pathLst>
                  <a:path w="1210453" h="336124">
                    <a:moveTo>
                      <a:pt x="0" y="0"/>
                    </a:moveTo>
                    <a:lnTo>
                      <a:pt x="1210453" y="0"/>
                    </a:lnTo>
                    <a:lnTo>
                      <a:pt x="1210453" y="336124"/>
                    </a:lnTo>
                    <a:lnTo>
                      <a:pt x="0" y="336124"/>
                    </a:lnTo>
                    <a:close/>
                  </a:path>
                </a:pathLst>
              </a:custGeom>
              <a:solidFill>
                <a:srgbClr val="5CE1E6"/>
              </a:solidFill>
            </p:spPr>
            <p:txBody>
              <a:bodyPr/>
              <a:lstStyle/>
              <a:p>
                <a:endParaRPr lang="vi-VN"/>
              </a:p>
            </p:txBody>
          </p:sp>
          <p:sp>
            <p:nvSpPr>
              <p:cNvPr id="35" name="TextBox 35"/>
              <p:cNvSpPr txBox="1"/>
              <p:nvPr/>
            </p:nvSpPr>
            <p:spPr>
              <a:xfrm>
                <a:off x="0" y="-47625"/>
                <a:ext cx="1210453" cy="383749"/>
              </a:xfrm>
              <a:prstGeom prst="rect">
                <a:avLst/>
              </a:prstGeom>
            </p:spPr>
            <p:txBody>
              <a:bodyPr lIns="41229" tIns="41229" rIns="41229" bIns="41229" rtlCol="0" anchor="ctr"/>
              <a:lstStyle/>
              <a:p>
                <a:pPr algn="ctr">
                  <a:lnSpc>
                    <a:spcPts val="3474"/>
                  </a:lnSpc>
                </a:pPr>
                <a:endParaRPr/>
              </a:p>
            </p:txBody>
          </p:sp>
        </p:grpSp>
        <p:grpSp>
          <p:nvGrpSpPr>
            <p:cNvPr id="36" name="Group 36"/>
            <p:cNvGrpSpPr/>
            <p:nvPr/>
          </p:nvGrpSpPr>
          <p:grpSpPr>
            <a:xfrm>
              <a:off x="1056682" y="1636732"/>
              <a:ext cx="2796998" cy="858719"/>
              <a:chOff x="0" y="0"/>
              <a:chExt cx="797796" cy="244935"/>
            </a:xfrm>
          </p:grpSpPr>
          <p:sp>
            <p:nvSpPr>
              <p:cNvPr id="37" name="Freeform 37"/>
              <p:cNvSpPr/>
              <p:nvPr/>
            </p:nvSpPr>
            <p:spPr>
              <a:xfrm>
                <a:off x="0" y="0"/>
                <a:ext cx="797796" cy="244935"/>
              </a:xfrm>
              <a:custGeom>
                <a:avLst/>
                <a:gdLst/>
                <a:ahLst/>
                <a:cxnLst/>
                <a:rect l="l" t="t" r="r" b="b"/>
                <a:pathLst>
                  <a:path w="797796" h="244935">
                    <a:moveTo>
                      <a:pt x="0" y="0"/>
                    </a:moveTo>
                    <a:lnTo>
                      <a:pt x="797796" y="0"/>
                    </a:lnTo>
                    <a:lnTo>
                      <a:pt x="797796" y="244935"/>
                    </a:lnTo>
                    <a:lnTo>
                      <a:pt x="0" y="244935"/>
                    </a:lnTo>
                    <a:close/>
                  </a:path>
                </a:pathLst>
              </a:custGeom>
              <a:solidFill>
                <a:srgbClr val="003C8D"/>
              </a:solidFill>
            </p:spPr>
            <p:txBody>
              <a:bodyPr/>
              <a:lstStyle/>
              <a:p>
                <a:endParaRPr lang="vi-VN"/>
              </a:p>
            </p:txBody>
          </p:sp>
          <p:sp>
            <p:nvSpPr>
              <p:cNvPr id="38" name="TextBox 38"/>
              <p:cNvSpPr txBox="1"/>
              <p:nvPr/>
            </p:nvSpPr>
            <p:spPr>
              <a:xfrm>
                <a:off x="0" y="-47625"/>
                <a:ext cx="797796" cy="292560"/>
              </a:xfrm>
              <a:prstGeom prst="rect">
                <a:avLst/>
              </a:prstGeom>
            </p:spPr>
            <p:txBody>
              <a:bodyPr lIns="41229" tIns="41229" rIns="41229" bIns="41229" rtlCol="0" anchor="ctr"/>
              <a:lstStyle/>
              <a:p>
                <a:pPr algn="ctr">
                  <a:lnSpc>
                    <a:spcPts val="3474"/>
                  </a:lnSpc>
                </a:pPr>
                <a:endParaRPr/>
              </a:p>
            </p:txBody>
          </p:sp>
        </p:grpSp>
        <p:grpSp>
          <p:nvGrpSpPr>
            <p:cNvPr id="39" name="Group 39"/>
            <p:cNvGrpSpPr/>
            <p:nvPr/>
          </p:nvGrpSpPr>
          <p:grpSpPr>
            <a:xfrm>
              <a:off x="176829" y="0"/>
              <a:ext cx="2796998" cy="858719"/>
              <a:chOff x="0" y="0"/>
              <a:chExt cx="797796" cy="244935"/>
            </a:xfrm>
          </p:grpSpPr>
          <p:sp>
            <p:nvSpPr>
              <p:cNvPr id="40" name="Freeform 40"/>
              <p:cNvSpPr/>
              <p:nvPr/>
            </p:nvSpPr>
            <p:spPr>
              <a:xfrm>
                <a:off x="0" y="0"/>
                <a:ext cx="797796" cy="244935"/>
              </a:xfrm>
              <a:custGeom>
                <a:avLst/>
                <a:gdLst/>
                <a:ahLst/>
                <a:cxnLst/>
                <a:rect l="l" t="t" r="r" b="b"/>
                <a:pathLst>
                  <a:path w="797796" h="244935">
                    <a:moveTo>
                      <a:pt x="0" y="0"/>
                    </a:moveTo>
                    <a:lnTo>
                      <a:pt x="797796" y="0"/>
                    </a:lnTo>
                    <a:lnTo>
                      <a:pt x="797796" y="244935"/>
                    </a:lnTo>
                    <a:lnTo>
                      <a:pt x="0" y="244935"/>
                    </a:lnTo>
                    <a:close/>
                  </a:path>
                </a:pathLst>
              </a:custGeom>
              <a:solidFill>
                <a:srgbClr val="FFFFFF"/>
              </a:solidFill>
            </p:spPr>
            <p:txBody>
              <a:bodyPr/>
              <a:lstStyle/>
              <a:p>
                <a:endParaRPr lang="vi-VN"/>
              </a:p>
            </p:txBody>
          </p:sp>
          <p:sp>
            <p:nvSpPr>
              <p:cNvPr id="41" name="TextBox 41"/>
              <p:cNvSpPr txBox="1"/>
              <p:nvPr/>
            </p:nvSpPr>
            <p:spPr>
              <a:xfrm>
                <a:off x="0" y="-47625"/>
                <a:ext cx="797796" cy="292560"/>
              </a:xfrm>
              <a:prstGeom prst="rect">
                <a:avLst/>
              </a:prstGeom>
            </p:spPr>
            <p:txBody>
              <a:bodyPr lIns="41229" tIns="41229" rIns="41229" bIns="41229" rtlCol="0" anchor="ctr"/>
              <a:lstStyle/>
              <a:p>
                <a:pPr algn="ctr">
                  <a:lnSpc>
                    <a:spcPts val="3474"/>
                  </a:lnSpc>
                </a:pPr>
                <a:endParaRPr/>
              </a:p>
            </p:txBody>
          </p:sp>
        </p:grpSp>
      </p:grpSp>
      <p:grpSp>
        <p:nvGrpSpPr>
          <p:cNvPr id="42" name="Group 42"/>
          <p:cNvGrpSpPr/>
          <p:nvPr/>
        </p:nvGrpSpPr>
        <p:grpSpPr>
          <a:xfrm>
            <a:off x="-727233" y="-452681"/>
            <a:ext cx="7569517" cy="2069320"/>
            <a:chOff x="0" y="0"/>
            <a:chExt cx="10092689" cy="2759094"/>
          </a:xfrm>
        </p:grpSpPr>
        <p:grpSp>
          <p:nvGrpSpPr>
            <p:cNvPr id="43" name="Group 43"/>
            <p:cNvGrpSpPr/>
            <p:nvPr/>
          </p:nvGrpSpPr>
          <p:grpSpPr>
            <a:xfrm rot="-10800000">
              <a:off x="1761011" y="57498"/>
              <a:ext cx="3091093" cy="1064863"/>
              <a:chOff x="0" y="0"/>
              <a:chExt cx="881682" cy="303734"/>
            </a:xfrm>
          </p:grpSpPr>
          <p:sp>
            <p:nvSpPr>
              <p:cNvPr id="44" name="Freeform 44"/>
              <p:cNvSpPr/>
              <p:nvPr/>
            </p:nvSpPr>
            <p:spPr>
              <a:xfrm>
                <a:off x="0" y="0"/>
                <a:ext cx="881682" cy="303734"/>
              </a:xfrm>
              <a:custGeom>
                <a:avLst/>
                <a:gdLst/>
                <a:ahLst/>
                <a:cxnLst/>
                <a:rect l="l" t="t" r="r" b="b"/>
                <a:pathLst>
                  <a:path w="881682" h="303734">
                    <a:moveTo>
                      <a:pt x="0" y="0"/>
                    </a:moveTo>
                    <a:lnTo>
                      <a:pt x="881682" y="0"/>
                    </a:lnTo>
                    <a:lnTo>
                      <a:pt x="881682" y="303734"/>
                    </a:lnTo>
                    <a:lnTo>
                      <a:pt x="0" y="303734"/>
                    </a:lnTo>
                    <a:close/>
                  </a:path>
                </a:pathLst>
              </a:custGeom>
              <a:solidFill>
                <a:srgbClr val="003C8D"/>
              </a:solidFill>
            </p:spPr>
            <p:txBody>
              <a:bodyPr/>
              <a:lstStyle/>
              <a:p>
                <a:endParaRPr lang="vi-VN"/>
              </a:p>
            </p:txBody>
          </p:sp>
          <p:sp>
            <p:nvSpPr>
              <p:cNvPr id="45" name="TextBox 45"/>
              <p:cNvSpPr txBox="1"/>
              <p:nvPr/>
            </p:nvSpPr>
            <p:spPr>
              <a:xfrm>
                <a:off x="0" y="-47625"/>
                <a:ext cx="881682" cy="351359"/>
              </a:xfrm>
              <a:prstGeom prst="rect">
                <a:avLst/>
              </a:prstGeom>
            </p:spPr>
            <p:txBody>
              <a:bodyPr lIns="41229" tIns="41229" rIns="41229" bIns="41229" rtlCol="0" anchor="ctr"/>
              <a:lstStyle/>
              <a:p>
                <a:pPr algn="ctr">
                  <a:lnSpc>
                    <a:spcPts val="3474"/>
                  </a:lnSpc>
                </a:pPr>
                <a:endParaRPr/>
              </a:p>
            </p:txBody>
          </p:sp>
        </p:grpSp>
        <p:grpSp>
          <p:nvGrpSpPr>
            <p:cNvPr id="46" name="Group 46"/>
            <p:cNvGrpSpPr/>
            <p:nvPr/>
          </p:nvGrpSpPr>
          <p:grpSpPr>
            <a:xfrm rot="-10800000">
              <a:off x="1761011" y="57498"/>
              <a:ext cx="3091093" cy="1064863"/>
              <a:chOff x="0" y="0"/>
              <a:chExt cx="881682" cy="303734"/>
            </a:xfrm>
          </p:grpSpPr>
          <p:sp>
            <p:nvSpPr>
              <p:cNvPr id="47" name="Freeform 47"/>
              <p:cNvSpPr/>
              <p:nvPr/>
            </p:nvSpPr>
            <p:spPr>
              <a:xfrm>
                <a:off x="0" y="0"/>
                <a:ext cx="881682" cy="303734"/>
              </a:xfrm>
              <a:custGeom>
                <a:avLst/>
                <a:gdLst/>
                <a:ahLst/>
                <a:cxnLst/>
                <a:rect l="l" t="t" r="r" b="b"/>
                <a:pathLst>
                  <a:path w="881682" h="303734">
                    <a:moveTo>
                      <a:pt x="0" y="0"/>
                    </a:moveTo>
                    <a:lnTo>
                      <a:pt x="881682" y="0"/>
                    </a:lnTo>
                    <a:lnTo>
                      <a:pt x="881682" y="303734"/>
                    </a:lnTo>
                    <a:lnTo>
                      <a:pt x="0" y="303734"/>
                    </a:lnTo>
                    <a:close/>
                  </a:path>
                </a:pathLst>
              </a:custGeom>
              <a:solidFill>
                <a:srgbClr val="003C8D"/>
              </a:solidFill>
            </p:spPr>
            <p:txBody>
              <a:bodyPr/>
              <a:lstStyle/>
              <a:p>
                <a:endParaRPr lang="vi-VN"/>
              </a:p>
            </p:txBody>
          </p:sp>
          <p:sp>
            <p:nvSpPr>
              <p:cNvPr id="48" name="TextBox 48"/>
              <p:cNvSpPr txBox="1"/>
              <p:nvPr/>
            </p:nvSpPr>
            <p:spPr>
              <a:xfrm>
                <a:off x="0" y="-47625"/>
                <a:ext cx="881682" cy="351359"/>
              </a:xfrm>
              <a:prstGeom prst="rect">
                <a:avLst/>
              </a:prstGeom>
            </p:spPr>
            <p:txBody>
              <a:bodyPr lIns="41229" tIns="41229" rIns="41229" bIns="41229" rtlCol="0" anchor="ctr"/>
              <a:lstStyle/>
              <a:p>
                <a:pPr algn="ctr">
                  <a:lnSpc>
                    <a:spcPts val="3474"/>
                  </a:lnSpc>
                </a:pPr>
                <a:endParaRPr/>
              </a:p>
            </p:txBody>
          </p:sp>
        </p:grpSp>
        <p:grpSp>
          <p:nvGrpSpPr>
            <p:cNvPr id="49" name="Group 49"/>
            <p:cNvGrpSpPr/>
            <p:nvPr/>
          </p:nvGrpSpPr>
          <p:grpSpPr>
            <a:xfrm rot="-10800000">
              <a:off x="3601440" y="1091766"/>
              <a:ext cx="4915921" cy="1423174"/>
              <a:chOff x="0" y="0"/>
              <a:chExt cx="1402183" cy="405936"/>
            </a:xfrm>
          </p:grpSpPr>
          <p:sp>
            <p:nvSpPr>
              <p:cNvPr id="50" name="Freeform 50"/>
              <p:cNvSpPr/>
              <p:nvPr/>
            </p:nvSpPr>
            <p:spPr>
              <a:xfrm>
                <a:off x="0" y="0"/>
                <a:ext cx="1402183" cy="405936"/>
              </a:xfrm>
              <a:custGeom>
                <a:avLst/>
                <a:gdLst/>
                <a:ahLst/>
                <a:cxnLst/>
                <a:rect l="l" t="t" r="r" b="b"/>
                <a:pathLst>
                  <a:path w="1402183" h="405936">
                    <a:moveTo>
                      <a:pt x="0" y="0"/>
                    </a:moveTo>
                    <a:lnTo>
                      <a:pt x="1402183" y="0"/>
                    </a:lnTo>
                    <a:lnTo>
                      <a:pt x="1402183" y="405936"/>
                    </a:lnTo>
                    <a:lnTo>
                      <a:pt x="0" y="405936"/>
                    </a:lnTo>
                    <a:close/>
                  </a:path>
                </a:pathLst>
              </a:custGeom>
              <a:solidFill>
                <a:srgbClr val="003C8D"/>
              </a:solidFill>
            </p:spPr>
            <p:txBody>
              <a:bodyPr/>
              <a:lstStyle/>
              <a:p>
                <a:endParaRPr lang="vi-VN"/>
              </a:p>
            </p:txBody>
          </p:sp>
          <p:sp>
            <p:nvSpPr>
              <p:cNvPr id="51" name="TextBox 51"/>
              <p:cNvSpPr txBox="1"/>
              <p:nvPr/>
            </p:nvSpPr>
            <p:spPr>
              <a:xfrm>
                <a:off x="0" y="-47625"/>
                <a:ext cx="1402183" cy="453561"/>
              </a:xfrm>
              <a:prstGeom prst="rect">
                <a:avLst/>
              </a:prstGeom>
            </p:spPr>
            <p:txBody>
              <a:bodyPr lIns="41229" tIns="41229" rIns="41229" bIns="41229" rtlCol="0" anchor="ctr"/>
              <a:lstStyle/>
              <a:p>
                <a:pPr algn="ctr">
                  <a:lnSpc>
                    <a:spcPts val="3474"/>
                  </a:lnSpc>
                </a:pPr>
                <a:endParaRPr/>
              </a:p>
            </p:txBody>
          </p:sp>
        </p:grpSp>
        <p:grpSp>
          <p:nvGrpSpPr>
            <p:cNvPr id="52" name="Group 52"/>
            <p:cNvGrpSpPr/>
            <p:nvPr/>
          </p:nvGrpSpPr>
          <p:grpSpPr>
            <a:xfrm rot="-10800000">
              <a:off x="3306558" y="1264871"/>
              <a:ext cx="3091093" cy="1064863"/>
              <a:chOff x="0" y="0"/>
              <a:chExt cx="881682" cy="303734"/>
            </a:xfrm>
          </p:grpSpPr>
          <p:sp>
            <p:nvSpPr>
              <p:cNvPr id="53" name="Freeform 53"/>
              <p:cNvSpPr/>
              <p:nvPr/>
            </p:nvSpPr>
            <p:spPr>
              <a:xfrm>
                <a:off x="0" y="0"/>
                <a:ext cx="881682" cy="303734"/>
              </a:xfrm>
              <a:custGeom>
                <a:avLst/>
                <a:gdLst/>
                <a:ahLst/>
                <a:cxnLst/>
                <a:rect l="l" t="t" r="r" b="b"/>
                <a:pathLst>
                  <a:path w="881682" h="303734">
                    <a:moveTo>
                      <a:pt x="0" y="0"/>
                    </a:moveTo>
                    <a:lnTo>
                      <a:pt x="881682" y="0"/>
                    </a:lnTo>
                    <a:lnTo>
                      <a:pt x="881682" y="303734"/>
                    </a:lnTo>
                    <a:lnTo>
                      <a:pt x="0" y="303734"/>
                    </a:lnTo>
                    <a:close/>
                  </a:path>
                </a:pathLst>
              </a:custGeom>
              <a:solidFill>
                <a:srgbClr val="5CE1E6"/>
              </a:solidFill>
            </p:spPr>
            <p:txBody>
              <a:bodyPr/>
              <a:lstStyle/>
              <a:p>
                <a:endParaRPr lang="vi-VN"/>
              </a:p>
            </p:txBody>
          </p:sp>
          <p:sp>
            <p:nvSpPr>
              <p:cNvPr id="54" name="TextBox 54"/>
              <p:cNvSpPr txBox="1"/>
              <p:nvPr/>
            </p:nvSpPr>
            <p:spPr>
              <a:xfrm>
                <a:off x="0" y="-47625"/>
                <a:ext cx="881682" cy="351359"/>
              </a:xfrm>
              <a:prstGeom prst="rect">
                <a:avLst/>
              </a:prstGeom>
            </p:spPr>
            <p:txBody>
              <a:bodyPr lIns="41229" tIns="41229" rIns="41229" bIns="41229" rtlCol="0" anchor="ctr"/>
              <a:lstStyle/>
              <a:p>
                <a:pPr algn="ctr">
                  <a:lnSpc>
                    <a:spcPts val="3474"/>
                  </a:lnSpc>
                </a:pPr>
                <a:endParaRPr/>
              </a:p>
            </p:txBody>
          </p:sp>
        </p:grpSp>
        <p:grpSp>
          <p:nvGrpSpPr>
            <p:cNvPr id="55" name="Group 55"/>
            <p:cNvGrpSpPr/>
            <p:nvPr/>
          </p:nvGrpSpPr>
          <p:grpSpPr>
            <a:xfrm rot="-10800000">
              <a:off x="510347" y="909629"/>
              <a:ext cx="3793062" cy="1791166"/>
              <a:chOff x="0" y="0"/>
              <a:chExt cx="1081906" cy="510900"/>
            </a:xfrm>
          </p:grpSpPr>
          <p:sp>
            <p:nvSpPr>
              <p:cNvPr id="56" name="Freeform 56"/>
              <p:cNvSpPr/>
              <p:nvPr/>
            </p:nvSpPr>
            <p:spPr>
              <a:xfrm>
                <a:off x="0" y="0"/>
                <a:ext cx="1081906" cy="510900"/>
              </a:xfrm>
              <a:custGeom>
                <a:avLst/>
                <a:gdLst/>
                <a:ahLst/>
                <a:cxnLst/>
                <a:rect l="l" t="t" r="r" b="b"/>
                <a:pathLst>
                  <a:path w="1081906" h="510900">
                    <a:moveTo>
                      <a:pt x="0" y="0"/>
                    </a:moveTo>
                    <a:lnTo>
                      <a:pt x="1081906" y="0"/>
                    </a:lnTo>
                    <a:lnTo>
                      <a:pt x="1081906" y="510900"/>
                    </a:lnTo>
                    <a:lnTo>
                      <a:pt x="0" y="510900"/>
                    </a:lnTo>
                    <a:close/>
                  </a:path>
                </a:pathLst>
              </a:custGeom>
              <a:solidFill>
                <a:srgbClr val="003C8D"/>
              </a:solidFill>
            </p:spPr>
            <p:txBody>
              <a:bodyPr/>
              <a:lstStyle/>
              <a:p>
                <a:endParaRPr lang="vi-VN"/>
              </a:p>
            </p:txBody>
          </p:sp>
          <p:sp>
            <p:nvSpPr>
              <p:cNvPr id="57" name="TextBox 57"/>
              <p:cNvSpPr txBox="1"/>
              <p:nvPr/>
            </p:nvSpPr>
            <p:spPr>
              <a:xfrm>
                <a:off x="0" y="-47625"/>
                <a:ext cx="1081906" cy="558525"/>
              </a:xfrm>
              <a:prstGeom prst="rect">
                <a:avLst/>
              </a:prstGeom>
            </p:spPr>
            <p:txBody>
              <a:bodyPr lIns="41229" tIns="41229" rIns="41229" bIns="41229" rtlCol="0" anchor="ctr"/>
              <a:lstStyle/>
              <a:p>
                <a:pPr algn="ctr">
                  <a:lnSpc>
                    <a:spcPts val="3474"/>
                  </a:lnSpc>
                </a:pPr>
                <a:endParaRPr/>
              </a:p>
            </p:txBody>
          </p:sp>
        </p:grpSp>
        <p:grpSp>
          <p:nvGrpSpPr>
            <p:cNvPr id="58" name="Group 58"/>
            <p:cNvGrpSpPr/>
            <p:nvPr/>
          </p:nvGrpSpPr>
          <p:grpSpPr>
            <a:xfrm rot="-10800000">
              <a:off x="1761011" y="1101747"/>
              <a:ext cx="3091093" cy="1064863"/>
              <a:chOff x="0" y="0"/>
              <a:chExt cx="881682" cy="303734"/>
            </a:xfrm>
          </p:grpSpPr>
          <p:sp>
            <p:nvSpPr>
              <p:cNvPr id="59" name="Freeform 59"/>
              <p:cNvSpPr/>
              <p:nvPr/>
            </p:nvSpPr>
            <p:spPr>
              <a:xfrm>
                <a:off x="0" y="0"/>
                <a:ext cx="881682" cy="303734"/>
              </a:xfrm>
              <a:custGeom>
                <a:avLst/>
                <a:gdLst/>
                <a:ahLst/>
                <a:cxnLst/>
                <a:rect l="l" t="t" r="r" b="b"/>
                <a:pathLst>
                  <a:path w="881682" h="303734">
                    <a:moveTo>
                      <a:pt x="0" y="0"/>
                    </a:moveTo>
                    <a:lnTo>
                      <a:pt x="881682" y="0"/>
                    </a:lnTo>
                    <a:lnTo>
                      <a:pt x="881682" y="303734"/>
                    </a:lnTo>
                    <a:lnTo>
                      <a:pt x="0" y="303734"/>
                    </a:lnTo>
                    <a:close/>
                  </a:path>
                </a:pathLst>
              </a:custGeom>
              <a:solidFill>
                <a:srgbClr val="5CE1E6"/>
              </a:solidFill>
            </p:spPr>
            <p:txBody>
              <a:bodyPr/>
              <a:lstStyle/>
              <a:p>
                <a:endParaRPr lang="vi-VN"/>
              </a:p>
            </p:txBody>
          </p:sp>
          <p:sp>
            <p:nvSpPr>
              <p:cNvPr id="60" name="TextBox 60"/>
              <p:cNvSpPr txBox="1"/>
              <p:nvPr/>
            </p:nvSpPr>
            <p:spPr>
              <a:xfrm>
                <a:off x="0" y="-47625"/>
                <a:ext cx="881682" cy="351359"/>
              </a:xfrm>
              <a:prstGeom prst="rect">
                <a:avLst/>
              </a:prstGeom>
            </p:spPr>
            <p:txBody>
              <a:bodyPr lIns="41229" tIns="41229" rIns="41229" bIns="41229" rtlCol="0" anchor="ctr"/>
              <a:lstStyle/>
              <a:p>
                <a:pPr algn="ctr">
                  <a:lnSpc>
                    <a:spcPts val="3474"/>
                  </a:lnSpc>
                </a:pPr>
                <a:endParaRPr/>
              </a:p>
            </p:txBody>
          </p:sp>
        </p:grpSp>
        <p:grpSp>
          <p:nvGrpSpPr>
            <p:cNvPr id="61" name="Group 61"/>
            <p:cNvGrpSpPr/>
            <p:nvPr/>
          </p:nvGrpSpPr>
          <p:grpSpPr>
            <a:xfrm rot="-10800000">
              <a:off x="0" y="263643"/>
              <a:ext cx="3091093" cy="1235916"/>
              <a:chOff x="0" y="0"/>
              <a:chExt cx="881682" cy="352524"/>
            </a:xfrm>
          </p:grpSpPr>
          <p:sp>
            <p:nvSpPr>
              <p:cNvPr id="62" name="Freeform 62"/>
              <p:cNvSpPr/>
              <p:nvPr/>
            </p:nvSpPr>
            <p:spPr>
              <a:xfrm>
                <a:off x="0" y="0"/>
                <a:ext cx="881682" cy="352524"/>
              </a:xfrm>
              <a:custGeom>
                <a:avLst/>
                <a:gdLst/>
                <a:ahLst/>
                <a:cxnLst/>
                <a:rect l="l" t="t" r="r" b="b"/>
                <a:pathLst>
                  <a:path w="881682" h="352524">
                    <a:moveTo>
                      <a:pt x="0" y="0"/>
                    </a:moveTo>
                    <a:lnTo>
                      <a:pt x="881682" y="0"/>
                    </a:lnTo>
                    <a:lnTo>
                      <a:pt x="881682" y="352524"/>
                    </a:lnTo>
                    <a:lnTo>
                      <a:pt x="0" y="352524"/>
                    </a:lnTo>
                    <a:close/>
                  </a:path>
                </a:pathLst>
              </a:custGeom>
              <a:solidFill>
                <a:srgbClr val="5CE1E6"/>
              </a:solidFill>
            </p:spPr>
            <p:txBody>
              <a:bodyPr/>
              <a:lstStyle/>
              <a:p>
                <a:endParaRPr lang="vi-VN"/>
              </a:p>
            </p:txBody>
          </p:sp>
          <p:sp>
            <p:nvSpPr>
              <p:cNvPr id="63" name="TextBox 63"/>
              <p:cNvSpPr txBox="1"/>
              <p:nvPr/>
            </p:nvSpPr>
            <p:spPr>
              <a:xfrm>
                <a:off x="0" y="-47625"/>
                <a:ext cx="881682" cy="400149"/>
              </a:xfrm>
              <a:prstGeom prst="rect">
                <a:avLst/>
              </a:prstGeom>
            </p:spPr>
            <p:txBody>
              <a:bodyPr lIns="41229" tIns="41229" rIns="41229" bIns="41229" rtlCol="0" anchor="ctr"/>
              <a:lstStyle/>
              <a:p>
                <a:pPr algn="ctr">
                  <a:lnSpc>
                    <a:spcPts val="3474"/>
                  </a:lnSpc>
                </a:pPr>
                <a:endParaRPr/>
              </a:p>
            </p:txBody>
          </p:sp>
        </p:grpSp>
        <p:grpSp>
          <p:nvGrpSpPr>
            <p:cNvPr id="64" name="Group 64"/>
            <p:cNvGrpSpPr/>
            <p:nvPr/>
          </p:nvGrpSpPr>
          <p:grpSpPr>
            <a:xfrm rot="-10800000">
              <a:off x="3004889" y="0"/>
              <a:ext cx="3171590" cy="1442061"/>
              <a:chOff x="0" y="0"/>
              <a:chExt cx="904642" cy="411323"/>
            </a:xfrm>
          </p:grpSpPr>
          <p:sp>
            <p:nvSpPr>
              <p:cNvPr id="65" name="Freeform 65"/>
              <p:cNvSpPr/>
              <p:nvPr/>
            </p:nvSpPr>
            <p:spPr>
              <a:xfrm>
                <a:off x="0" y="0"/>
                <a:ext cx="904642" cy="411323"/>
              </a:xfrm>
              <a:custGeom>
                <a:avLst/>
                <a:gdLst/>
                <a:ahLst/>
                <a:cxnLst/>
                <a:rect l="l" t="t" r="r" b="b"/>
                <a:pathLst>
                  <a:path w="904642" h="411323">
                    <a:moveTo>
                      <a:pt x="0" y="0"/>
                    </a:moveTo>
                    <a:lnTo>
                      <a:pt x="904642" y="0"/>
                    </a:lnTo>
                    <a:lnTo>
                      <a:pt x="904642" y="411323"/>
                    </a:lnTo>
                    <a:lnTo>
                      <a:pt x="0" y="411323"/>
                    </a:lnTo>
                    <a:close/>
                  </a:path>
                </a:pathLst>
              </a:custGeom>
              <a:solidFill>
                <a:srgbClr val="003C8D"/>
              </a:solidFill>
            </p:spPr>
            <p:txBody>
              <a:bodyPr/>
              <a:lstStyle/>
              <a:p>
                <a:endParaRPr lang="vi-VN"/>
              </a:p>
            </p:txBody>
          </p:sp>
          <p:sp>
            <p:nvSpPr>
              <p:cNvPr id="66" name="TextBox 66"/>
              <p:cNvSpPr txBox="1"/>
              <p:nvPr/>
            </p:nvSpPr>
            <p:spPr>
              <a:xfrm>
                <a:off x="0" y="-47625"/>
                <a:ext cx="904642" cy="458948"/>
              </a:xfrm>
              <a:prstGeom prst="rect">
                <a:avLst/>
              </a:prstGeom>
            </p:spPr>
            <p:txBody>
              <a:bodyPr lIns="41229" tIns="41229" rIns="41229" bIns="41229" rtlCol="0" anchor="ctr"/>
              <a:lstStyle/>
              <a:p>
                <a:pPr algn="ctr">
                  <a:lnSpc>
                    <a:spcPts val="3474"/>
                  </a:lnSpc>
                </a:pPr>
                <a:endParaRPr/>
              </a:p>
            </p:txBody>
          </p:sp>
        </p:grpSp>
        <p:grpSp>
          <p:nvGrpSpPr>
            <p:cNvPr id="67" name="Group 67"/>
            <p:cNvGrpSpPr/>
            <p:nvPr/>
          </p:nvGrpSpPr>
          <p:grpSpPr>
            <a:xfrm rot="-10800000">
              <a:off x="4666818" y="57498"/>
              <a:ext cx="3091093" cy="1064863"/>
              <a:chOff x="0" y="0"/>
              <a:chExt cx="881682" cy="303734"/>
            </a:xfrm>
          </p:grpSpPr>
          <p:sp>
            <p:nvSpPr>
              <p:cNvPr id="68" name="Freeform 68"/>
              <p:cNvSpPr/>
              <p:nvPr/>
            </p:nvSpPr>
            <p:spPr>
              <a:xfrm>
                <a:off x="0" y="0"/>
                <a:ext cx="881682" cy="303734"/>
              </a:xfrm>
              <a:custGeom>
                <a:avLst/>
                <a:gdLst/>
                <a:ahLst/>
                <a:cxnLst/>
                <a:rect l="l" t="t" r="r" b="b"/>
                <a:pathLst>
                  <a:path w="881682" h="303734">
                    <a:moveTo>
                      <a:pt x="0" y="0"/>
                    </a:moveTo>
                    <a:lnTo>
                      <a:pt x="881682" y="0"/>
                    </a:lnTo>
                    <a:lnTo>
                      <a:pt x="881682" y="303734"/>
                    </a:lnTo>
                    <a:lnTo>
                      <a:pt x="0" y="303734"/>
                    </a:lnTo>
                    <a:close/>
                  </a:path>
                </a:pathLst>
              </a:custGeom>
              <a:solidFill>
                <a:srgbClr val="5CE1E6"/>
              </a:solidFill>
            </p:spPr>
            <p:txBody>
              <a:bodyPr/>
              <a:lstStyle/>
              <a:p>
                <a:endParaRPr lang="vi-VN"/>
              </a:p>
            </p:txBody>
          </p:sp>
          <p:sp>
            <p:nvSpPr>
              <p:cNvPr id="69" name="TextBox 69"/>
              <p:cNvSpPr txBox="1"/>
              <p:nvPr/>
            </p:nvSpPr>
            <p:spPr>
              <a:xfrm>
                <a:off x="0" y="-47625"/>
                <a:ext cx="881682" cy="351359"/>
              </a:xfrm>
              <a:prstGeom prst="rect">
                <a:avLst/>
              </a:prstGeom>
            </p:spPr>
            <p:txBody>
              <a:bodyPr lIns="41229" tIns="41229" rIns="41229" bIns="41229" rtlCol="0" anchor="ctr"/>
              <a:lstStyle/>
              <a:p>
                <a:pPr algn="ctr">
                  <a:lnSpc>
                    <a:spcPts val="3474"/>
                  </a:lnSpc>
                </a:pPr>
                <a:endParaRPr/>
              </a:p>
            </p:txBody>
          </p:sp>
        </p:grpSp>
        <p:grpSp>
          <p:nvGrpSpPr>
            <p:cNvPr id="70" name="Group 70"/>
            <p:cNvGrpSpPr/>
            <p:nvPr/>
          </p:nvGrpSpPr>
          <p:grpSpPr>
            <a:xfrm rot="-10800000">
              <a:off x="5848955" y="263643"/>
              <a:ext cx="4243734" cy="1178418"/>
              <a:chOff x="0" y="0"/>
              <a:chExt cx="1210453" cy="336124"/>
            </a:xfrm>
          </p:grpSpPr>
          <p:sp>
            <p:nvSpPr>
              <p:cNvPr id="71" name="Freeform 71"/>
              <p:cNvSpPr/>
              <p:nvPr/>
            </p:nvSpPr>
            <p:spPr>
              <a:xfrm>
                <a:off x="0" y="0"/>
                <a:ext cx="1210453" cy="336124"/>
              </a:xfrm>
              <a:custGeom>
                <a:avLst/>
                <a:gdLst/>
                <a:ahLst/>
                <a:cxnLst/>
                <a:rect l="l" t="t" r="r" b="b"/>
                <a:pathLst>
                  <a:path w="1210453" h="336124">
                    <a:moveTo>
                      <a:pt x="0" y="0"/>
                    </a:moveTo>
                    <a:lnTo>
                      <a:pt x="1210453" y="0"/>
                    </a:lnTo>
                    <a:lnTo>
                      <a:pt x="1210453" y="336124"/>
                    </a:lnTo>
                    <a:lnTo>
                      <a:pt x="0" y="336124"/>
                    </a:lnTo>
                    <a:close/>
                  </a:path>
                </a:pathLst>
              </a:custGeom>
              <a:solidFill>
                <a:srgbClr val="5CE1E6"/>
              </a:solidFill>
            </p:spPr>
            <p:txBody>
              <a:bodyPr/>
              <a:lstStyle/>
              <a:p>
                <a:endParaRPr lang="vi-VN"/>
              </a:p>
            </p:txBody>
          </p:sp>
          <p:sp>
            <p:nvSpPr>
              <p:cNvPr id="72" name="TextBox 72"/>
              <p:cNvSpPr txBox="1"/>
              <p:nvPr/>
            </p:nvSpPr>
            <p:spPr>
              <a:xfrm>
                <a:off x="0" y="-47625"/>
                <a:ext cx="1210453" cy="383749"/>
              </a:xfrm>
              <a:prstGeom prst="rect">
                <a:avLst/>
              </a:prstGeom>
            </p:spPr>
            <p:txBody>
              <a:bodyPr lIns="41229" tIns="41229" rIns="41229" bIns="41229" rtlCol="0" anchor="ctr"/>
              <a:lstStyle/>
              <a:p>
                <a:pPr algn="ctr">
                  <a:lnSpc>
                    <a:spcPts val="3474"/>
                  </a:lnSpc>
                </a:pPr>
                <a:endParaRPr/>
              </a:p>
            </p:txBody>
          </p:sp>
        </p:grpSp>
        <p:grpSp>
          <p:nvGrpSpPr>
            <p:cNvPr id="73" name="Group 73"/>
            <p:cNvGrpSpPr/>
            <p:nvPr/>
          </p:nvGrpSpPr>
          <p:grpSpPr>
            <a:xfrm rot="-10800000">
              <a:off x="6239009" y="263643"/>
              <a:ext cx="2796998" cy="858719"/>
              <a:chOff x="0" y="0"/>
              <a:chExt cx="797796" cy="244935"/>
            </a:xfrm>
          </p:grpSpPr>
          <p:sp>
            <p:nvSpPr>
              <p:cNvPr id="74" name="Freeform 74"/>
              <p:cNvSpPr/>
              <p:nvPr/>
            </p:nvSpPr>
            <p:spPr>
              <a:xfrm>
                <a:off x="0" y="0"/>
                <a:ext cx="797796" cy="244935"/>
              </a:xfrm>
              <a:custGeom>
                <a:avLst/>
                <a:gdLst/>
                <a:ahLst/>
                <a:cxnLst/>
                <a:rect l="l" t="t" r="r" b="b"/>
                <a:pathLst>
                  <a:path w="797796" h="244935">
                    <a:moveTo>
                      <a:pt x="0" y="0"/>
                    </a:moveTo>
                    <a:lnTo>
                      <a:pt x="797796" y="0"/>
                    </a:lnTo>
                    <a:lnTo>
                      <a:pt x="797796" y="244935"/>
                    </a:lnTo>
                    <a:lnTo>
                      <a:pt x="0" y="244935"/>
                    </a:lnTo>
                    <a:close/>
                  </a:path>
                </a:pathLst>
              </a:custGeom>
              <a:solidFill>
                <a:srgbClr val="003C8D"/>
              </a:solidFill>
            </p:spPr>
            <p:txBody>
              <a:bodyPr/>
              <a:lstStyle/>
              <a:p>
                <a:endParaRPr lang="vi-VN"/>
              </a:p>
            </p:txBody>
          </p:sp>
          <p:sp>
            <p:nvSpPr>
              <p:cNvPr id="75" name="TextBox 75"/>
              <p:cNvSpPr txBox="1"/>
              <p:nvPr/>
            </p:nvSpPr>
            <p:spPr>
              <a:xfrm>
                <a:off x="0" y="-47625"/>
                <a:ext cx="797796" cy="292560"/>
              </a:xfrm>
              <a:prstGeom prst="rect">
                <a:avLst/>
              </a:prstGeom>
            </p:spPr>
            <p:txBody>
              <a:bodyPr lIns="41229" tIns="41229" rIns="41229" bIns="41229" rtlCol="0" anchor="ctr"/>
              <a:lstStyle/>
              <a:p>
                <a:pPr algn="ctr">
                  <a:lnSpc>
                    <a:spcPts val="3474"/>
                  </a:lnSpc>
                </a:pPr>
                <a:endParaRPr/>
              </a:p>
            </p:txBody>
          </p:sp>
        </p:grpSp>
        <p:grpSp>
          <p:nvGrpSpPr>
            <p:cNvPr id="76" name="Group 76"/>
            <p:cNvGrpSpPr/>
            <p:nvPr/>
          </p:nvGrpSpPr>
          <p:grpSpPr>
            <a:xfrm rot="-10800000">
              <a:off x="7118862" y="1900375"/>
              <a:ext cx="2796998" cy="858719"/>
              <a:chOff x="0" y="0"/>
              <a:chExt cx="797796" cy="244935"/>
            </a:xfrm>
          </p:grpSpPr>
          <p:sp>
            <p:nvSpPr>
              <p:cNvPr id="77" name="Freeform 77"/>
              <p:cNvSpPr/>
              <p:nvPr/>
            </p:nvSpPr>
            <p:spPr>
              <a:xfrm>
                <a:off x="0" y="0"/>
                <a:ext cx="797796" cy="244935"/>
              </a:xfrm>
              <a:custGeom>
                <a:avLst/>
                <a:gdLst/>
                <a:ahLst/>
                <a:cxnLst/>
                <a:rect l="l" t="t" r="r" b="b"/>
                <a:pathLst>
                  <a:path w="797796" h="244935">
                    <a:moveTo>
                      <a:pt x="0" y="0"/>
                    </a:moveTo>
                    <a:lnTo>
                      <a:pt x="797796" y="0"/>
                    </a:lnTo>
                    <a:lnTo>
                      <a:pt x="797796" y="244935"/>
                    </a:lnTo>
                    <a:lnTo>
                      <a:pt x="0" y="244935"/>
                    </a:lnTo>
                    <a:close/>
                  </a:path>
                </a:pathLst>
              </a:custGeom>
              <a:solidFill>
                <a:srgbClr val="FFFFFF"/>
              </a:solidFill>
            </p:spPr>
            <p:txBody>
              <a:bodyPr/>
              <a:lstStyle/>
              <a:p>
                <a:endParaRPr lang="vi-VN"/>
              </a:p>
            </p:txBody>
          </p:sp>
          <p:sp>
            <p:nvSpPr>
              <p:cNvPr id="78" name="TextBox 78"/>
              <p:cNvSpPr txBox="1"/>
              <p:nvPr/>
            </p:nvSpPr>
            <p:spPr>
              <a:xfrm>
                <a:off x="0" y="-47625"/>
                <a:ext cx="797796" cy="292560"/>
              </a:xfrm>
              <a:prstGeom prst="rect">
                <a:avLst/>
              </a:prstGeom>
            </p:spPr>
            <p:txBody>
              <a:bodyPr lIns="41229" tIns="41229" rIns="41229" bIns="41229" rtlCol="0" anchor="ctr"/>
              <a:lstStyle/>
              <a:p>
                <a:pPr algn="ctr">
                  <a:lnSpc>
                    <a:spcPts val="3474"/>
                  </a:lnSpc>
                </a:pPr>
                <a:endParaRPr/>
              </a:p>
            </p:txBody>
          </p:sp>
        </p:grpSp>
      </p:grpSp>
      <p:grpSp>
        <p:nvGrpSpPr>
          <p:cNvPr id="79" name="Group 79"/>
          <p:cNvGrpSpPr/>
          <p:nvPr/>
        </p:nvGrpSpPr>
        <p:grpSpPr>
          <a:xfrm>
            <a:off x="14939957" y="420177"/>
            <a:ext cx="3190714" cy="3190714"/>
            <a:chOff x="0" y="0"/>
            <a:chExt cx="812800" cy="812800"/>
          </a:xfrm>
        </p:grpSpPr>
        <p:sp>
          <p:nvSpPr>
            <p:cNvPr id="80" name="Freeform 8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123825" cap="sq">
              <a:solidFill>
                <a:srgbClr val="003C8D"/>
              </a:solidFill>
              <a:prstDash val="solid"/>
              <a:miter/>
            </a:ln>
          </p:spPr>
          <p:txBody>
            <a:bodyPr/>
            <a:lstStyle/>
            <a:p>
              <a:endParaRPr lang="vi-VN"/>
            </a:p>
          </p:txBody>
        </p:sp>
        <p:sp>
          <p:nvSpPr>
            <p:cNvPr id="81" name="TextBox 81"/>
            <p:cNvSpPr txBox="1"/>
            <p:nvPr/>
          </p:nvSpPr>
          <p:spPr>
            <a:xfrm>
              <a:off x="76200" y="28575"/>
              <a:ext cx="660400" cy="708025"/>
            </a:xfrm>
            <a:prstGeom prst="rect">
              <a:avLst/>
            </a:prstGeom>
          </p:spPr>
          <p:txBody>
            <a:bodyPr lIns="50800" tIns="50800" rIns="50800" bIns="50800" rtlCol="0" anchor="ctr"/>
            <a:lstStyle/>
            <a:p>
              <a:pPr algn="ctr">
                <a:lnSpc>
                  <a:spcPts val="3474"/>
                </a:lnSpc>
              </a:pPr>
              <a:endParaRPr/>
            </a:p>
          </p:txBody>
        </p:sp>
      </p:grpSp>
      <p:grpSp>
        <p:nvGrpSpPr>
          <p:cNvPr id="86" name="Group 86"/>
          <p:cNvGrpSpPr/>
          <p:nvPr/>
        </p:nvGrpSpPr>
        <p:grpSpPr>
          <a:xfrm>
            <a:off x="6649078" y="7626128"/>
            <a:ext cx="3632658" cy="2546216"/>
            <a:chOff x="76200" y="28575"/>
            <a:chExt cx="1845478" cy="1293539"/>
          </a:xfrm>
        </p:grpSpPr>
        <p:sp>
          <p:nvSpPr>
            <p:cNvPr id="87" name="Freeform 87"/>
            <p:cNvSpPr/>
            <p:nvPr/>
          </p:nvSpPr>
          <p:spPr>
            <a:xfrm>
              <a:off x="1108878" y="509314"/>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104775" cap="sq">
              <a:solidFill>
                <a:srgbClr val="003C8D"/>
              </a:solidFill>
              <a:prstDash val="solid"/>
              <a:miter/>
            </a:ln>
          </p:spPr>
          <p:txBody>
            <a:bodyPr/>
            <a:lstStyle/>
            <a:p>
              <a:endParaRPr lang="vi-VN"/>
            </a:p>
          </p:txBody>
        </p:sp>
        <p:sp>
          <p:nvSpPr>
            <p:cNvPr id="88" name="TextBox 88"/>
            <p:cNvSpPr txBox="1"/>
            <p:nvPr/>
          </p:nvSpPr>
          <p:spPr>
            <a:xfrm>
              <a:off x="76200" y="28575"/>
              <a:ext cx="660400" cy="708025"/>
            </a:xfrm>
            <a:prstGeom prst="rect">
              <a:avLst/>
            </a:prstGeom>
          </p:spPr>
          <p:txBody>
            <a:bodyPr lIns="50800" tIns="50800" rIns="50800" bIns="50800" rtlCol="0" anchor="ctr"/>
            <a:lstStyle/>
            <a:p>
              <a:pPr algn="ctr">
                <a:lnSpc>
                  <a:spcPts val="3474"/>
                </a:lnSpc>
              </a:pPr>
              <a:endParaRPr/>
            </a:p>
          </p:txBody>
        </p:sp>
      </p:grpSp>
      <p:grpSp>
        <p:nvGrpSpPr>
          <p:cNvPr id="89" name="Group 89"/>
          <p:cNvGrpSpPr/>
          <p:nvPr/>
        </p:nvGrpSpPr>
        <p:grpSpPr>
          <a:xfrm>
            <a:off x="929599" y="1853617"/>
            <a:ext cx="13711228" cy="6373631"/>
            <a:chOff x="-1" y="66675"/>
            <a:chExt cx="8788084" cy="4552373"/>
          </a:xfrm>
        </p:grpSpPr>
        <p:sp>
          <p:nvSpPr>
            <p:cNvPr id="90" name="TextBox 90"/>
            <p:cNvSpPr txBox="1"/>
            <p:nvPr/>
          </p:nvSpPr>
          <p:spPr>
            <a:xfrm>
              <a:off x="0" y="66675"/>
              <a:ext cx="8788083" cy="1504685"/>
            </a:xfrm>
            <a:prstGeom prst="rect">
              <a:avLst/>
            </a:prstGeom>
          </p:spPr>
          <p:txBody>
            <a:bodyPr lIns="0" tIns="0" rIns="0" bIns="0" rtlCol="0" anchor="t">
              <a:spAutoFit/>
            </a:bodyPr>
            <a:lstStyle/>
            <a:p>
              <a:pPr algn="l">
                <a:lnSpc>
                  <a:spcPts val="8800"/>
                </a:lnSpc>
              </a:pPr>
              <a:r>
                <a:rPr lang="vi-VN" sz="8000" b="1">
                  <a:solidFill>
                    <a:srgbClr val="000000"/>
                  </a:solidFill>
                </a:rPr>
                <a:t>CHUẨN BỊ DỮ LIỆU</a:t>
              </a:r>
              <a:endParaRPr lang="en-US" sz="8000" b="1">
                <a:solidFill>
                  <a:srgbClr val="000000"/>
                </a:solidFill>
              </a:endParaRPr>
            </a:p>
          </p:txBody>
        </p:sp>
        <p:sp>
          <p:nvSpPr>
            <p:cNvPr id="91" name="TextBox 91"/>
            <p:cNvSpPr txBox="1"/>
            <p:nvPr/>
          </p:nvSpPr>
          <p:spPr>
            <a:xfrm>
              <a:off x="-1" y="772027"/>
              <a:ext cx="8788083" cy="3847021"/>
            </a:xfrm>
            <a:prstGeom prst="rect">
              <a:avLst/>
            </a:prstGeom>
          </p:spPr>
          <p:txBody>
            <a:bodyPr lIns="0" tIns="0" rIns="0" bIns="0" rtlCol="0" anchor="t">
              <a:spAutoFit/>
            </a:bodyPr>
            <a:lstStyle/>
            <a:p>
              <a:pPr marL="165100" algn="just">
                <a:lnSpc>
                  <a:spcPct val="150000"/>
                </a:lnSpc>
              </a:pPr>
              <a:r>
                <a:rPr lang="vi-VN" sz="2800">
                  <a:effectLst/>
                  <a:latin typeface="Times New Roman" panose="02020603050405020304" pitchFamily="18" charset="0"/>
                  <a:ea typeface="Times New Roman" panose="02020603050405020304" pitchFamily="18" charset="0"/>
                </a:rPr>
                <a:t> Kiểm tra và làm sạch</a:t>
              </a:r>
            </a:p>
            <a:p>
              <a:pPr marL="165100" indent="165100"/>
              <a:r>
                <a:rPr lang="vi-VN" sz="2800">
                  <a:effectLst/>
                  <a:latin typeface="Times New Roman" panose="02020603050405020304" pitchFamily="18" charset="0"/>
                  <a:ea typeface="Times New Roman" panose="02020603050405020304" pitchFamily="18" charset="0"/>
                </a:rPr>
                <a:t>- Mục tiêu chính của việc kiểm tra và làm sạch bộ dữ liệu hình ảnh chó từ cuộc thi "Dogs and Cats" trên Kaggle là đảm bảo dữ liệu sử dụng cho huấn luyện mô hình deep learning là chính xác, đầy đủ, và nhất quán. Điều này bao gồm các bước sau:</a:t>
              </a:r>
            </a:p>
            <a:p>
              <a:pPr marL="330200" indent="165100"/>
              <a:r>
                <a:rPr lang="vi-VN" sz="2800">
                  <a:effectLst/>
                  <a:latin typeface="Times New Roman" panose="02020603050405020304" pitchFamily="18" charset="0"/>
                  <a:ea typeface="Times New Roman" panose="02020603050405020304" pitchFamily="18" charset="0"/>
                </a:rPr>
                <a:t>*Xác minh và loại bỏ các hình ảnh bị hỏng: Đảm bảo tất cả các hình ảnh có thể được đọc và xử lý mà không gặp lỗi.</a:t>
              </a:r>
            </a:p>
            <a:p>
              <a:pPr marL="330200" indent="165100"/>
              <a:r>
                <a:rPr lang="vi-VN" sz="2800">
                  <a:effectLst/>
                  <a:latin typeface="Times New Roman" panose="02020603050405020304" pitchFamily="18" charset="0"/>
                  <a:ea typeface="Times New Roman" panose="02020603050405020304" pitchFamily="18" charset="0"/>
                </a:rPr>
                <a:t>*Đảm bảo tính nhất quán trong định dạng và kích thước hình ảnh: Tất cả các hình ảnh cần có cùng định dạng và được chuẩn hóa về cùng một kích thước.</a:t>
              </a:r>
            </a:p>
            <a:p>
              <a:pPr marL="330200" indent="165100"/>
              <a:r>
                <a:rPr lang="vi-VN" sz="2800">
                  <a:effectLst/>
                  <a:latin typeface="Times New Roman" panose="02020603050405020304" pitchFamily="18" charset="0"/>
                  <a:ea typeface="Times New Roman" panose="02020603050405020304" pitchFamily="18" charset="0"/>
                </a:rPr>
                <a:t>*Loại bỏ các hình ảnh không liên quan hoặc bị gắn nhãn sai: Đảm bảo tất cả các hình ảnh trong thư mục "Dogs" thực sự là hình ảnh của chó.</a:t>
              </a:r>
            </a:p>
            <a:p>
              <a:pPr marL="330200" indent="165100"/>
              <a:r>
                <a:rPr lang="vi-VN" sz="2800">
                  <a:effectLst/>
                  <a:latin typeface="Times New Roman" panose="02020603050405020304" pitchFamily="18" charset="0"/>
                  <a:ea typeface="Times New Roman" panose="02020603050405020304" pitchFamily="18" charset="0"/>
                </a:rPr>
                <a:t>*Phát hiện và xử lý các hình ảnh trùng lặp: Xác định và loại bỏ các hình ảnh trùng lặp để tránh làm sai lệch quá trình huấn luyện mô hình.</a:t>
              </a:r>
            </a:p>
          </p:txBody>
        </p:sp>
      </p:grpSp>
      <p:pic>
        <p:nvPicPr>
          <p:cNvPr id="96" name="Picture 95">
            <a:extLst>
              <a:ext uri="{FF2B5EF4-FFF2-40B4-BE49-F238E27FC236}">
                <a16:creationId xmlns:a16="http://schemas.microsoft.com/office/drawing/2014/main" id="{A74BFB3E-CCF4-E321-2904-37B6C8CC5DD3}"/>
              </a:ext>
            </a:extLst>
          </p:cNvPr>
          <p:cNvPicPr>
            <a:picLocks noChangeAspect="1"/>
          </p:cNvPicPr>
          <p:nvPr/>
        </p:nvPicPr>
        <p:blipFill rotWithShape="1">
          <a:blip r:embed="rId2"/>
          <a:srcRect r="73691"/>
          <a:stretch/>
        </p:blipFill>
        <p:spPr>
          <a:xfrm>
            <a:off x="14717547" y="4891887"/>
            <a:ext cx="3506927" cy="1229559"/>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97" name="Picture 96">
            <a:extLst>
              <a:ext uri="{FF2B5EF4-FFF2-40B4-BE49-F238E27FC236}">
                <a16:creationId xmlns:a16="http://schemas.microsoft.com/office/drawing/2014/main" id="{BC431C5A-75D5-BBC1-0477-465A7BAB3967}"/>
              </a:ext>
            </a:extLst>
          </p:cNvPr>
          <p:cNvPicPr>
            <a:picLocks noChangeAspect="1"/>
          </p:cNvPicPr>
          <p:nvPr/>
        </p:nvPicPr>
        <p:blipFill rotWithShape="1">
          <a:blip r:embed="rId3"/>
          <a:srcRect r="76387"/>
          <a:stretch/>
        </p:blipFill>
        <p:spPr>
          <a:xfrm>
            <a:off x="14805849" y="6743307"/>
            <a:ext cx="3299274" cy="1268481"/>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7"/>
          <p:cNvGrpSpPr/>
          <p:nvPr/>
        </p:nvGrpSpPr>
        <p:grpSpPr>
          <a:xfrm>
            <a:off x="1562400" y="594528"/>
            <a:ext cx="14744700" cy="6517132"/>
            <a:chOff x="0" y="66675"/>
            <a:chExt cx="10192308" cy="8689509"/>
          </a:xfrm>
        </p:grpSpPr>
        <p:sp>
          <p:nvSpPr>
            <p:cNvPr id="8" name="TextBox 8"/>
            <p:cNvSpPr txBox="1"/>
            <p:nvPr/>
          </p:nvSpPr>
          <p:spPr>
            <a:xfrm>
              <a:off x="0" y="66675"/>
              <a:ext cx="10192308" cy="1504685"/>
            </a:xfrm>
            <a:prstGeom prst="rect">
              <a:avLst/>
            </a:prstGeom>
          </p:spPr>
          <p:txBody>
            <a:bodyPr lIns="0" tIns="0" rIns="0" bIns="0" rtlCol="0" anchor="t">
              <a:spAutoFit/>
            </a:bodyPr>
            <a:lstStyle/>
            <a:p>
              <a:pPr algn="l">
                <a:lnSpc>
                  <a:spcPts val="8800"/>
                </a:lnSpc>
              </a:pPr>
              <a:r>
                <a:rPr lang="vi-VN" sz="8000" b="1">
                  <a:solidFill>
                    <a:srgbClr val="000000"/>
                  </a:solidFill>
                </a:rPr>
                <a:t>LOAD DỮ LIỆU</a:t>
              </a:r>
              <a:endParaRPr lang="en-US" sz="8000" b="1">
                <a:solidFill>
                  <a:srgbClr val="000000"/>
                </a:solidFill>
              </a:endParaRPr>
            </a:p>
          </p:txBody>
        </p:sp>
        <p:sp>
          <p:nvSpPr>
            <p:cNvPr id="9" name="TextBox 9"/>
            <p:cNvSpPr txBox="1"/>
            <p:nvPr/>
          </p:nvSpPr>
          <p:spPr>
            <a:xfrm>
              <a:off x="0" y="2174211"/>
              <a:ext cx="8246159" cy="6581973"/>
            </a:xfrm>
            <a:prstGeom prst="rect">
              <a:avLst/>
            </a:prstGeom>
          </p:spPr>
          <p:txBody>
            <a:bodyPr lIns="0" tIns="0" rIns="0" bIns="0" rtlCol="0" anchor="t">
              <a:spAutoFit/>
            </a:bodyPr>
            <a:lstStyle/>
            <a:p>
              <a:pPr>
                <a:lnSpc>
                  <a:spcPct val="107000"/>
                </a:lnSpc>
                <a:spcAft>
                  <a:spcPts val="800"/>
                </a:spcAft>
              </a:pPr>
              <a:r>
                <a:rPr lang="vi-VN" sz="2800" kern="100">
                  <a:effectLst/>
                  <a:latin typeface="Arial" panose="020B0604020202020204" pitchFamily="34" charset="0"/>
                  <a:ea typeface="Arial" panose="020B0604020202020204" pitchFamily="34" charset="0"/>
                  <a:cs typeface="Times New Roman" panose="02020603050405020304" pitchFamily="18" charset="0"/>
                </a:rPr>
                <a:t>Dữ liệu huấn luyện và kiểm tra:</a:t>
              </a:r>
            </a:p>
            <a:p>
              <a:pPr>
                <a:lnSpc>
                  <a:spcPct val="107000"/>
                </a:lnSpc>
                <a:spcAft>
                  <a:spcPts val="800"/>
                </a:spcAft>
              </a:pPr>
              <a:r>
                <a:rPr lang="vi-VN" sz="2800" kern="100">
                  <a:effectLst/>
                  <a:latin typeface="Arial" panose="020B0604020202020204" pitchFamily="34" charset="0"/>
                  <a:ea typeface="Arial" panose="020B0604020202020204" pitchFamily="34" charset="0"/>
                  <a:cs typeface="Times New Roman" panose="02020603050405020304" pitchFamily="18" charset="0"/>
                </a:rPr>
                <a:t>X_train: dữ liệu đầu vào cho huấn luyện.</a:t>
              </a:r>
            </a:p>
            <a:p>
              <a:pPr>
                <a:lnSpc>
                  <a:spcPct val="107000"/>
                </a:lnSpc>
                <a:spcAft>
                  <a:spcPts val="800"/>
                </a:spcAft>
              </a:pPr>
              <a:r>
                <a:rPr lang="vi-VN" sz="2800" kern="100">
                  <a:effectLst/>
                  <a:latin typeface="Arial" panose="020B0604020202020204" pitchFamily="34" charset="0"/>
                  <a:ea typeface="Arial" panose="020B0604020202020204" pitchFamily="34" charset="0"/>
                  <a:cs typeface="Times New Roman" panose="02020603050405020304" pitchFamily="18" charset="0"/>
                </a:rPr>
                <a:t>Y_train: nhãn tương ứng.</a:t>
              </a:r>
            </a:p>
            <a:p>
              <a:pPr>
                <a:lnSpc>
                  <a:spcPct val="107000"/>
                </a:lnSpc>
                <a:spcAft>
                  <a:spcPts val="800"/>
                </a:spcAft>
              </a:pPr>
              <a:r>
                <a:rPr lang="vi-VN" sz="2800" kern="100">
                  <a:effectLst/>
                  <a:latin typeface="Arial" panose="020B0604020202020204" pitchFamily="34" charset="0"/>
                  <a:ea typeface="Arial" panose="020B0604020202020204" pitchFamily="34" charset="0"/>
                  <a:cs typeface="Times New Roman" panose="02020603050405020304" pitchFamily="18" charset="0"/>
                </a:rPr>
                <a:t>X_test: dữ liệu đầu vào cho kiểm tra.</a:t>
              </a:r>
            </a:p>
            <a:p>
              <a:pPr>
                <a:lnSpc>
                  <a:spcPct val="107000"/>
                </a:lnSpc>
                <a:spcAft>
                  <a:spcPts val="800"/>
                </a:spcAft>
              </a:pPr>
              <a:r>
                <a:rPr lang="vi-VN" sz="2800" kern="100">
                  <a:effectLst/>
                  <a:latin typeface="Arial" panose="020B0604020202020204" pitchFamily="34" charset="0"/>
                  <a:ea typeface="Arial" panose="020B0604020202020204" pitchFamily="34" charset="0"/>
                  <a:cs typeface="Times New Roman" panose="02020603050405020304" pitchFamily="18" charset="0"/>
                </a:rPr>
                <a:t>Y_test: nhãn tương ứng.</a:t>
              </a:r>
            </a:p>
            <a:p>
              <a:pPr>
                <a:lnSpc>
                  <a:spcPct val="107000"/>
                </a:lnSpc>
                <a:spcAft>
                  <a:spcPts val="800"/>
                </a:spcAft>
              </a:pPr>
              <a:r>
                <a:rPr lang="vi-VN" sz="2800" kern="100">
                  <a:effectLst/>
                  <a:latin typeface="Arial" panose="020B0604020202020204" pitchFamily="34" charset="0"/>
                  <a:ea typeface="Arial" panose="020B0604020202020204" pitchFamily="34" charset="0"/>
                  <a:cs typeface="Times New Roman" panose="02020603050405020304" pitchFamily="18" charset="0"/>
                </a:rPr>
                <a:t>Chuyển đổi và chuẩn hóa dữ liệu:</a:t>
              </a:r>
            </a:p>
            <a:p>
              <a:pPr>
                <a:lnSpc>
                  <a:spcPct val="107000"/>
                </a:lnSpc>
                <a:spcAft>
                  <a:spcPts val="800"/>
                </a:spcAft>
              </a:pPr>
              <a:r>
                <a:rPr lang="vi-VN" sz="2800" kern="100">
                  <a:effectLst/>
                  <a:latin typeface="Arial" panose="020B0604020202020204" pitchFamily="34" charset="0"/>
                  <a:ea typeface="Arial" panose="020B0604020202020204" pitchFamily="34" charset="0"/>
                  <a:cs typeface="Times New Roman" panose="02020603050405020304" pitchFamily="18" charset="0"/>
                </a:rPr>
                <a:t>.reshape(len(X_train), 100, 100, 3)</a:t>
              </a:r>
            </a:p>
            <a:p>
              <a:pPr>
                <a:lnSpc>
                  <a:spcPct val="107000"/>
                </a:lnSpc>
                <a:spcAft>
                  <a:spcPts val="800"/>
                </a:spcAft>
              </a:pPr>
              <a:r>
                <a:rPr lang="vi-VN" sz="2800" kern="100">
                  <a:effectLst/>
                  <a:latin typeface="Arial" panose="020B0604020202020204" pitchFamily="34" charset="0"/>
                  <a:ea typeface="Arial" panose="020B0604020202020204" pitchFamily="34" charset="0"/>
                  <a:cs typeface="Times New Roman" panose="02020603050405020304" pitchFamily="18" charset="0"/>
                </a:rPr>
                <a:t>.reshape(len(Y_train), 1)</a:t>
              </a:r>
            </a:p>
            <a:p>
              <a:pPr>
                <a:lnSpc>
                  <a:spcPct val="107000"/>
                </a:lnSpc>
                <a:spcAft>
                  <a:spcPts val="800"/>
                </a:spcAft>
              </a:pPr>
              <a:r>
                <a:rPr lang="vi-VN" sz="2800" kern="100">
                  <a:effectLst/>
                  <a:latin typeface="Arial" panose="020B0604020202020204" pitchFamily="34" charset="0"/>
                  <a:ea typeface="Arial" panose="020B0604020202020204" pitchFamily="34" charset="0"/>
                  <a:cs typeface="Times New Roman" panose="02020603050405020304" pitchFamily="18" charset="0"/>
                </a:rPr>
                <a:t>X_train = X_train / 255.0 và X_test = X_test / 255.0</a:t>
              </a:r>
            </a:p>
          </p:txBody>
        </p:sp>
      </p:grpSp>
      <p:grpSp>
        <p:nvGrpSpPr>
          <p:cNvPr id="10" name="Group 10"/>
          <p:cNvGrpSpPr/>
          <p:nvPr/>
        </p:nvGrpSpPr>
        <p:grpSpPr>
          <a:xfrm>
            <a:off x="-1549900" y="8688134"/>
            <a:ext cx="9272000" cy="2316669"/>
            <a:chOff x="0" y="0"/>
            <a:chExt cx="12362667" cy="3088893"/>
          </a:xfrm>
        </p:grpSpPr>
        <p:grpSp>
          <p:nvGrpSpPr>
            <p:cNvPr id="11" name="Group 11"/>
            <p:cNvGrpSpPr/>
            <p:nvPr/>
          </p:nvGrpSpPr>
          <p:grpSpPr>
            <a:xfrm>
              <a:off x="1878358" y="0"/>
              <a:ext cx="3808673" cy="1312065"/>
              <a:chOff x="0" y="0"/>
              <a:chExt cx="881682" cy="303734"/>
            </a:xfrm>
          </p:grpSpPr>
          <p:sp>
            <p:nvSpPr>
              <p:cNvPr id="12" name="Freeform 12"/>
              <p:cNvSpPr/>
              <p:nvPr/>
            </p:nvSpPr>
            <p:spPr>
              <a:xfrm>
                <a:off x="0" y="0"/>
                <a:ext cx="881682" cy="303734"/>
              </a:xfrm>
              <a:custGeom>
                <a:avLst/>
                <a:gdLst/>
                <a:ahLst/>
                <a:cxnLst/>
                <a:rect l="l" t="t" r="r" b="b"/>
                <a:pathLst>
                  <a:path w="881682" h="303734">
                    <a:moveTo>
                      <a:pt x="0" y="0"/>
                    </a:moveTo>
                    <a:lnTo>
                      <a:pt x="881682" y="0"/>
                    </a:lnTo>
                    <a:lnTo>
                      <a:pt x="881682" y="303734"/>
                    </a:lnTo>
                    <a:lnTo>
                      <a:pt x="0" y="303734"/>
                    </a:lnTo>
                    <a:close/>
                  </a:path>
                </a:pathLst>
              </a:custGeom>
              <a:solidFill>
                <a:srgbClr val="003C8D"/>
              </a:solidFill>
            </p:spPr>
            <p:txBody>
              <a:bodyPr/>
              <a:lstStyle/>
              <a:p>
                <a:endParaRPr lang="vi-VN"/>
              </a:p>
            </p:txBody>
          </p:sp>
          <p:sp>
            <p:nvSpPr>
              <p:cNvPr id="13" name="TextBox 13"/>
              <p:cNvSpPr txBox="1"/>
              <p:nvPr/>
            </p:nvSpPr>
            <p:spPr>
              <a:xfrm>
                <a:off x="0" y="-47625"/>
                <a:ext cx="881682" cy="351359"/>
              </a:xfrm>
              <a:prstGeom prst="rect">
                <a:avLst/>
              </a:prstGeom>
            </p:spPr>
            <p:txBody>
              <a:bodyPr lIns="50800" tIns="50800" rIns="50800" bIns="50800" rtlCol="0" anchor="ctr"/>
              <a:lstStyle/>
              <a:p>
                <a:pPr algn="ctr">
                  <a:lnSpc>
                    <a:spcPts val="3474"/>
                  </a:lnSpc>
                </a:pPr>
                <a:endParaRPr/>
              </a:p>
            </p:txBody>
          </p:sp>
        </p:grpSp>
        <p:grpSp>
          <p:nvGrpSpPr>
            <p:cNvPr id="14" name="Group 14"/>
            <p:cNvGrpSpPr/>
            <p:nvPr/>
          </p:nvGrpSpPr>
          <p:grpSpPr>
            <a:xfrm>
              <a:off x="8553994" y="1312065"/>
              <a:ext cx="3808673" cy="1312065"/>
              <a:chOff x="0" y="0"/>
              <a:chExt cx="881682" cy="303734"/>
            </a:xfrm>
          </p:grpSpPr>
          <p:sp>
            <p:nvSpPr>
              <p:cNvPr id="15" name="Freeform 15"/>
              <p:cNvSpPr/>
              <p:nvPr/>
            </p:nvSpPr>
            <p:spPr>
              <a:xfrm>
                <a:off x="0" y="0"/>
                <a:ext cx="881682" cy="303734"/>
              </a:xfrm>
              <a:custGeom>
                <a:avLst/>
                <a:gdLst/>
                <a:ahLst/>
                <a:cxnLst/>
                <a:rect l="l" t="t" r="r" b="b"/>
                <a:pathLst>
                  <a:path w="881682" h="303734">
                    <a:moveTo>
                      <a:pt x="0" y="0"/>
                    </a:moveTo>
                    <a:lnTo>
                      <a:pt x="881682" y="0"/>
                    </a:lnTo>
                    <a:lnTo>
                      <a:pt x="881682" y="303734"/>
                    </a:lnTo>
                    <a:lnTo>
                      <a:pt x="0" y="303734"/>
                    </a:lnTo>
                    <a:close/>
                  </a:path>
                </a:pathLst>
              </a:custGeom>
              <a:solidFill>
                <a:srgbClr val="5CE1E6"/>
              </a:solidFill>
            </p:spPr>
            <p:txBody>
              <a:bodyPr/>
              <a:lstStyle/>
              <a:p>
                <a:endParaRPr lang="vi-VN"/>
              </a:p>
            </p:txBody>
          </p:sp>
          <p:sp>
            <p:nvSpPr>
              <p:cNvPr id="16" name="TextBox 16"/>
              <p:cNvSpPr txBox="1"/>
              <p:nvPr/>
            </p:nvSpPr>
            <p:spPr>
              <a:xfrm>
                <a:off x="0" y="-47625"/>
                <a:ext cx="881682" cy="351359"/>
              </a:xfrm>
              <a:prstGeom prst="rect">
                <a:avLst/>
              </a:prstGeom>
            </p:spPr>
            <p:txBody>
              <a:bodyPr lIns="50800" tIns="50800" rIns="50800" bIns="50800" rtlCol="0" anchor="ctr"/>
              <a:lstStyle/>
              <a:p>
                <a:pPr algn="ctr">
                  <a:lnSpc>
                    <a:spcPts val="3474"/>
                  </a:lnSpc>
                </a:pPr>
                <a:endParaRPr/>
              </a:p>
            </p:txBody>
          </p:sp>
        </p:grpSp>
        <p:grpSp>
          <p:nvGrpSpPr>
            <p:cNvPr id="17" name="Group 17"/>
            <p:cNvGrpSpPr/>
            <p:nvPr/>
          </p:nvGrpSpPr>
          <p:grpSpPr>
            <a:xfrm>
              <a:off x="6384174" y="1776827"/>
              <a:ext cx="3808673" cy="1312065"/>
              <a:chOff x="0" y="0"/>
              <a:chExt cx="881682" cy="303734"/>
            </a:xfrm>
          </p:grpSpPr>
          <p:sp>
            <p:nvSpPr>
              <p:cNvPr id="18" name="Freeform 18"/>
              <p:cNvSpPr/>
              <p:nvPr/>
            </p:nvSpPr>
            <p:spPr>
              <a:xfrm>
                <a:off x="0" y="0"/>
                <a:ext cx="881682" cy="303734"/>
              </a:xfrm>
              <a:custGeom>
                <a:avLst/>
                <a:gdLst/>
                <a:ahLst/>
                <a:cxnLst/>
                <a:rect l="l" t="t" r="r" b="b"/>
                <a:pathLst>
                  <a:path w="881682" h="303734">
                    <a:moveTo>
                      <a:pt x="0" y="0"/>
                    </a:moveTo>
                    <a:lnTo>
                      <a:pt x="881682" y="0"/>
                    </a:lnTo>
                    <a:lnTo>
                      <a:pt x="881682" y="303734"/>
                    </a:lnTo>
                    <a:lnTo>
                      <a:pt x="0" y="303734"/>
                    </a:lnTo>
                    <a:close/>
                  </a:path>
                </a:pathLst>
              </a:custGeom>
              <a:solidFill>
                <a:srgbClr val="003C8D"/>
              </a:solidFill>
            </p:spPr>
            <p:txBody>
              <a:bodyPr/>
              <a:lstStyle/>
              <a:p>
                <a:endParaRPr lang="vi-VN"/>
              </a:p>
            </p:txBody>
          </p:sp>
          <p:sp>
            <p:nvSpPr>
              <p:cNvPr id="19" name="TextBox 19"/>
              <p:cNvSpPr txBox="1"/>
              <p:nvPr/>
            </p:nvSpPr>
            <p:spPr>
              <a:xfrm>
                <a:off x="0" y="-47625"/>
                <a:ext cx="881682" cy="351359"/>
              </a:xfrm>
              <a:prstGeom prst="rect">
                <a:avLst/>
              </a:prstGeom>
            </p:spPr>
            <p:txBody>
              <a:bodyPr lIns="50800" tIns="50800" rIns="50800" bIns="50800" rtlCol="0" anchor="ctr"/>
              <a:lstStyle/>
              <a:p>
                <a:pPr algn="ctr">
                  <a:lnSpc>
                    <a:spcPts val="3474"/>
                  </a:lnSpc>
                </a:pPr>
                <a:endParaRPr/>
              </a:p>
            </p:txBody>
          </p:sp>
        </p:grpSp>
        <p:grpSp>
          <p:nvGrpSpPr>
            <p:cNvPr id="20" name="Group 20"/>
            <p:cNvGrpSpPr/>
            <p:nvPr/>
          </p:nvGrpSpPr>
          <p:grpSpPr>
            <a:xfrm>
              <a:off x="6384174" y="1776827"/>
              <a:ext cx="3808673" cy="1312065"/>
              <a:chOff x="0" y="0"/>
              <a:chExt cx="881682" cy="303734"/>
            </a:xfrm>
          </p:grpSpPr>
          <p:sp>
            <p:nvSpPr>
              <p:cNvPr id="21" name="Freeform 21"/>
              <p:cNvSpPr/>
              <p:nvPr/>
            </p:nvSpPr>
            <p:spPr>
              <a:xfrm>
                <a:off x="0" y="0"/>
                <a:ext cx="881682" cy="303734"/>
              </a:xfrm>
              <a:custGeom>
                <a:avLst/>
                <a:gdLst/>
                <a:ahLst/>
                <a:cxnLst/>
                <a:rect l="l" t="t" r="r" b="b"/>
                <a:pathLst>
                  <a:path w="881682" h="303734">
                    <a:moveTo>
                      <a:pt x="0" y="0"/>
                    </a:moveTo>
                    <a:lnTo>
                      <a:pt x="881682" y="0"/>
                    </a:lnTo>
                    <a:lnTo>
                      <a:pt x="881682" y="303734"/>
                    </a:lnTo>
                    <a:lnTo>
                      <a:pt x="0" y="303734"/>
                    </a:lnTo>
                    <a:close/>
                  </a:path>
                </a:pathLst>
              </a:custGeom>
              <a:solidFill>
                <a:srgbClr val="003C8D"/>
              </a:solidFill>
            </p:spPr>
            <p:txBody>
              <a:bodyPr/>
              <a:lstStyle/>
              <a:p>
                <a:endParaRPr lang="vi-VN"/>
              </a:p>
            </p:txBody>
          </p:sp>
          <p:sp>
            <p:nvSpPr>
              <p:cNvPr id="22" name="TextBox 22"/>
              <p:cNvSpPr txBox="1"/>
              <p:nvPr/>
            </p:nvSpPr>
            <p:spPr>
              <a:xfrm>
                <a:off x="0" y="-47625"/>
                <a:ext cx="881682" cy="351359"/>
              </a:xfrm>
              <a:prstGeom prst="rect">
                <a:avLst/>
              </a:prstGeom>
            </p:spPr>
            <p:txBody>
              <a:bodyPr lIns="50800" tIns="50800" rIns="50800" bIns="50800" rtlCol="0" anchor="ctr"/>
              <a:lstStyle/>
              <a:p>
                <a:pPr algn="ctr">
                  <a:lnSpc>
                    <a:spcPts val="3474"/>
                  </a:lnSpc>
                </a:pPr>
                <a:endParaRPr/>
              </a:p>
            </p:txBody>
          </p:sp>
        </p:grpSp>
        <p:grpSp>
          <p:nvGrpSpPr>
            <p:cNvPr id="23" name="Group 23"/>
            <p:cNvGrpSpPr/>
            <p:nvPr/>
          </p:nvGrpSpPr>
          <p:grpSpPr>
            <a:xfrm>
              <a:off x="5537572" y="289169"/>
              <a:ext cx="3808673" cy="1749775"/>
              <a:chOff x="0" y="0"/>
              <a:chExt cx="881682" cy="405061"/>
            </a:xfrm>
          </p:grpSpPr>
          <p:sp>
            <p:nvSpPr>
              <p:cNvPr id="24" name="Freeform 24"/>
              <p:cNvSpPr/>
              <p:nvPr/>
            </p:nvSpPr>
            <p:spPr>
              <a:xfrm>
                <a:off x="0" y="0"/>
                <a:ext cx="881682" cy="405061"/>
              </a:xfrm>
              <a:custGeom>
                <a:avLst/>
                <a:gdLst/>
                <a:ahLst/>
                <a:cxnLst/>
                <a:rect l="l" t="t" r="r" b="b"/>
                <a:pathLst>
                  <a:path w="881682" h="405061">
                    <a:moveTo>
                      <a:pt x="0" y="0"/>
                    </a:moveTo>
                    <a:lnTo>
                      <a:pt x="881682" y="0"/>
                    </a:lnTo>
                    <a:lnTo>
                      <a:pt x="881682" y="405061"/>
                    </a:lnTo>
                    <a:lnTo>
                      <a:pt x="0" y="405061"/>
                    </a:lnTo>
                    <a:close/>
                  </a:path>
                </a:pathLst>
              </a:custGeom>
              <a:solidFill>
                <a:srgbClr val="003C8D"/>
              </a:solidFill>
            </p:spPr>
            <p:txBody>
              <a:bodyPr/>
              <a:lstStyle/>
              <a:p>
                <a:endParaRPr lang="vi-VN"/>
              </a:p>
            </p:txBody>
          </p:sp>
          <p:sp>
            <p:nvSpPr>
              <p:cNvPr id="25" name="TextBox 25"/>
              <p:cNvSpPr txBox="1"/>
              <p:nvPr/>
            </p:nvSpPr>
            <p:spPr>
              <a:xfrm>
                <a:off x="0" y="-47625"/>
                <a:ext cx="881682" cy="452686"/>
              </a:xfrm>
              <a:prstGeom prst="rect">
                <a:avLst/>
              </a:prstGeom>
            </p:spPr>
            <p:txBody>
              <a:bodyPr lIns="50800" tIns="50800" rIns="50800" bIns="50800" rtlCol="0" anchor="ctr"/>
              <a:lstStyle/>
              <a:p>
                <a:pPr algn="ctr">
                  <a:lnSpc>
                    <a:spcPts val="3474"/>
                  </a:lnSpc>
                </a:pPr>
                <a:endParaRPr/>
              </a:p>
            </p:txBody>
          </p:sp>
        </p:grpSp>
        <p:grpSp>
          <p:nvGrpSpPr>
            <p:cNvPr id="26" name="Group 26"/>
            <p:cNvGrpSpPr/>
            <p:nvPr/>
          </p:nvGrpSpPr>
          <p:grpSpPr>
            <a:xfrm>
              <a:off x="0" y="726879"/>
              <a:ext cx="3808673" cy="1312065"/>
              <a:chOff x="0" y="0"/>
              <a:chExt cx="881682" cy="303734"/>
            </a:xfrm>
          </p:grpSpPr>
          <p:sp>
            <p:nvSpPr>
              <p:cNvPr id="27" name="Freeform 27"/>
              <p:cNvSpPr/>
              <p:nvPr/>
            </p:nvSpPr>
            <p:spPr>
              <a:xfrm>
                <a:off x="0" y="0"/>
                <a:ext cx="881682" cy="303734"/>
              </a:xfrm>
              <a:custGeom>
                <a:avLst/>
                <a:gdLst/>
                <a:ahLst/>
                <a:cxnLst/>
                <a:rect l="l" t="t" r="r" b="b"/>
                <a:pathLst>
                  <a:path w="881682" h="303734">
                    <a:moveTo>
                      <a:pt x="0" y="0"/>
                    </a:moveTo>
                    <a:lnTo>
                      <a:pt x="881682" y="0"/>
                    </a:lnTo>
                    <a:lnTo>
                      <a:pt x="881682" y="303734"/>
                    </a:lnTo>
                    <a:lnTo>
                      <a:pt x="0" y="303734"/>
                    </a:lnTo>
                    <a:close/>
                  </a:path>
                </a:pathLst>
              </a:custGeom>
              <a:solidFill>
                <a:srgbClr val="5CE1E6"/>
              </a:solidFill>
            </p:spPr>
            <p:txBody>
              <a:bodyPr/>
              <a:lstStyle/>
              <a:p>
                <a:endParaRPr lang="vi-VN"/>
              </a:p>
            </p:txBody>
          </p:sp>
          <p:sp>
            <p:nvSpPr>
              <p:cNvPr id="28" name="TextBox 28"/>
              <p:cNvSpPr txBox="1"/>
              <p:nvPr/>
            </p:nvSpPr>
            <p:spPr>
              <a:xfrm>
                <a:off x="0" y="-47625"/>
                <a:ext cx="881682" cy="351359"/>
              </a:xfrm>
              <a:prstGeom prst="rect">
                <a:avLst/>
              </a:prstGeom>
            </p:spPr>
            <p:txBody>
              <a:bodyPr lIns="50800" tIns="50800" rIns="50800" bIns="50800" rtlCol="0" anchor="ctr"/>
              <a:lstStyle/>
              <a:p>
                <a:pPr algn="ctr">
                  <a:lnSpc>
                    <a:spcPts val="3474"/>
                  </a:lnSpc>
                </a:pPr>
                <a:endParaRPr/>
              </a:p>
            </p:txBody>
          </p:sp>
        </p:grpSp>
        <p:grpSp>
          <p:nvGrpSpPr>
            <p:cNvPr id="29" name="Group 29"/>
            <p:cNvGrpSpPr/>
            <p:nvPr/>
          </p:nvGrpSpPr>
          <p:grpSpPr>
            <a:xfrm>
              <a:off x="4745321" y="726879"/>
              <a:ext cx="3808673" cy="1312065"/>
              <a:chOff x="0" y="0"/>
              <a:chExt cx="881682" cy="303734"/>
            </a:xfrm>
          </p:grpSpPr>
          <p:sp>
            <p:nvSpPr>
              <p:cNvPr id="30" name="Freeform 30"/>
              <p:cNvSpPr/>
              <p:nvPr/>
            </p:nvSpPr>
            <p:spPr>
              <a:xfrm>
                <a:off x="0" y="0"/>
                <a:ext cx="881682" cy="303734"/>
              </a:xfrm>
              <a:custGeom>
                <a:avLst/>
                <a:gdLst/>
                <a:ahLst/>
                <a:cxnLst/>
                <a:rect l="l" t="t" r="r" b="b"/>
                <a:pathLst>
                  <a:path w="881682" h="303734">
                    <a:moveTo>
                      <a:pt x="0" y="0"/>
                    </a:moveTo>
                    <a:lnTo>
                      <a:pt x="881682" y="0"/>
                    </a:lnTo>
                    <a:lnTo>
                      <a:pt x="881682" y="303734"/>
                    </a:lnTo>
                    <a:lnTo>
                      <a:pt x="0" y="303734"/>
                    </a:lnTo>
                    <a:close/>
                  </a:path>
                </a:pathLst>
              </a:custGeom>
              <a:solidFill>
                <a:srgbClr val="5CE1E6"/>
              </a:solidFill>
            </p:spPr>
            <p:txBody>
              <a:bodyPr/>
              <a:lstStyle/>
              <a:p>
                <a:endParaRPr lang="vi-VN"/>
              </a:p>
            </p:txBody>
          </p:sp>
          <p:sp>
            <p:nvSpPr>
              <p:cNvPr id="31" name="TextBox 31"/>
              <p:cNvSpPr txBox="1"/>
              <p:nvPr/>
            </p:nvSpPr>
            <p:spPr>
              <a:xfrm>
                <a:off x="0" y="-47625"/>
                <a:ext cx="881682" cy="351359"/>
              </a:xfrm>
              <a:prstGeom prst="rect">
                <a:avLst/>
              </a:prstGeom>
            </p:spPr>
            <p:txBody>
              <a:bodyPr lIns="50800" tIns="50800" rIns="50800" bIns="50800" rtlCol="0" anchor="ctr"/>
              <a:lstStyle/>
              <a:p>
                <a:pPr algn="ctr">
                  <a:lnSpc>
                    <a:spcPts val="3474"/>
                  </a:lnSpc>
                </a:pPr>
                <a:endParaRPr/>
              </a:p>
            </p:txBody>
          </p:sp>
        </p:grpSp>
        <p:grpSp>
          <p:nvGrpSpPr>
            <p:cNvPr id="32" name="Group 32"/>
            <p:cNvGrpSpPr/>
            <p:nvPr/>
          </p:nvGrpSpPr>
          <p:grpSpPr>
            <a:xfrm>
              <a:off x="2848016" y="1312065"/>
              <a:ext cx="3907858" cy="1170373"/>
              <a:chOff x="0" y="0"/>
              <a:chExt cx="904642" cy="270933"/>
            </a:xfrm>
          </p:grpSpPr>
          <p:sp>
            <p:nvSpPr>
              <p:cNvPr id="33" name="Freeform 33"/>
              <p:cNvSpPr/>
              <p:nvPr/>
            </p:nvSpPr>
            <p:spPr>
              <a:xfrm>
                <a:off x="0" y="0"/>
                <a:ext cx="904642" cy="270933"/>
              </a:xfrm>
              <a:custGeom>
                <a:avLst/>
                <a:gdLst/>
                <a:ahLst/>
                <a:cxnLst/>
                <a:rect l="l" t="t" r="r" b="b"/>
                <a:pathLst>
                  <a:path w="904642" h="270933">
                    <a:moveTo>
                      <a:pt x="0" y="0"/>
                    </a:moveTo>
                    <a:lnTo>
                      <a:pt x="904642" y="0"/>
                    </a:lnTo>
                    <a:lnTo>
                      <a:pt x="904642" y="270933"/>
                    </a:lnTo>
                    <a:lnTo>
                      <a:pt x="0" y="270933"/>
                    </a:lnTo>
                    <a:close/>
                  </a:path>
                </a:pathLst>
              </a:custGeom>
              <a:solidFill>
                <a:srgbClr val="003C8D"/>
              </a:solidFill>
            </p:spPr>
            <p:txBody>
              <a:bodyPr/>
              <a:lstStyle/>
              <a:p>
                <a:endParaRPr lang="vi-VN"/>
              </a:p>
            </p:txBody>
          </p:sp>
          <p:sp>
            <p:nvSpPr>
              <p:cNvPr id="34" name="TextBox 34"/>
              <p:cNvSpPr txBox="1"/>
              <p:nvPr/>
            </p:nvSpPr>
            <p:spPr>
              <a:xfrm>
                <a:off x="0" y="-47625"/>
                <a:ext cx="904642" cy="318558"/>
              </a:xfrm>
              <a:prstGeom prst="rect">
                <a:avLst/>
              </a:prstGeom>
            </p:spPr>
            <p:txBody>
              <a:bodyPr lIns="50800" tIns="50800" rIns="50800" bIns="50800" rtlCol="0" anchor="ctr"/>
              <a:lstStyle/>
              <a:p>
                <a:pPr algn="ctr">
                  <a:lnSpc>
                    <a:spcPts val="3474"/>
                  </a:lnSpc>
                </a:pPr>
                <a:endParaRPr/>
              </a:p>
            </p:txBody>
          </p:sp>
        </p:grpSp>
        <p:grpSp>
          <p:nvGrpSpPr>
            <p:cNvPr id="35" name="Group 35"/>
            <p:cNvGrpSpPr/>
            <p:nvPr/>
          </p:nvGrpSpPr>
          <p:grpSpPr>
            <a:xfrm>
              <a:off x="943679" y="1776827"/>
              <a:ext cx="3808673" cy="705611"/>
              <a:chOff x="0" y="0"/>
              <a:chExt cx="881682" cy="163344"/>
            </a:xfrm>
          </p:grpSpPr>
          <p:sp>
            <p:nvSpPr>
              <p:cNvPr id="36" name="Freeform 36"/>
              <p:cNvSpPr/>
              <p:nvPr/>
            </p:nvSpPr>
            <p:spPr>
              <a:xfrm>
                <a:off x="0" y="0"/>
                <a:ext cx="881682" cy="163344"/>
              </a:xfrm>
              <a:custGeom>
                <a:avLst/>
                <a:gdLst/>
                <a:ahLst/>
                <a:cxnLst/>
                <a:rect l="l" t="t" r="r" b="b"/>
                <a:pathLst>
                  <a:path w="881682" h="163344">
                    <a:moveTo>
                      <a:pt x="0" y="0"/>
                    </a:moveTo>
                    <a:lnTo>
                      <a:pt x="881682" y="0"/>
                    </a:lnTo>
                    <a:lnTo>
                      <a:pt x="881682" y="163344"/>
                    </a:lnTo>
                    <a:lnTo>
                      <a:pt x="0" y="163344"/>
                    </a:lnTo>
                    <a:close/>
                  </a:path>
                </a:pathLst>
              </a:custGeom>
              <a:solidFill>
                <a:srgbClr val="5CE1E6"/>
              </a:solidFill>
            </p:spPr>
            <p:txBody>
              <a:bodyPr/>
              <a:lstStyle/>
              <a:p>
                <a:endParaRPr lang="vi-VN"/>
              </a:p>
            </p:txBody>
          </p:sp>
          <p:sp>
            <p:nvSpPr>
              <p:cNvPr id="37" name="TextBox 37"/>
              <p:cNvSpPr txBox="1"/>
              <p:nvPr/>
            </p:nvSpPr>
            <p:spPr>
              <a:xfrm>
                <a:off x="0" y="-47625"/>
                <a:ext cx="881682" cy="210969"/>
              </a:xfrm>
              <a:prstGeom prst="rect">
                <a:avLst/>
              </a:prstGeom>
            </p:spPr>
            <p:txBody>
              <a:bodyPr lIns="50800" tIns="50800" rIns="50800" bIns="50800" rtlCol="0" anchor="ctr"/>
              <a:lstStyle/>
              <a:p>
                <a:pPr algn="ctr">
                  <a:lnSpc>
                    <a:spcPts val="3474"/>
                  </a:lnSpc>
                </a:pPr>
                <a:endParaRPr/>
              </a:p>
            </p:txBody>
          </p:sp>
        </p:grpSp>
      </p:grpSp>
      <p:grpSp>
        <p:nvGrpSpPr>
          <p:cNvPr id="38" name="Group 38"/>
          <p:cNvGrpSpPr/>
          <p:nvPr/>
        </p:nvGrpSpPr>
        <p:grpSpPr>
          <a:xfrm>
            <a:off x="10565900" y="-717803"/>
            <a:ext cx="9272000" cy="2316669"/>
            <a:chOff x="0" y="0"/>
            <a:chExt cx="12362667" cy="3088893"/>
          </a:xfrm>
        </p:grpSpPr>
        <p:grpSp>
          <p:nvGrpSpPr>
            <p:cNvPr id="39" name="Group 39"/>
            <p:cNvGrpSpPr/>
            <p:nvPr/>
          </p:nvGrpSpPr>
          <p:grpSpPr>
            <a:xfrm rot="-10800000">
              <a:off x="6675636" y="1776827"/>
              <a:ext cx="3808673" cy="1312065"/>
              <a:chOff x="0" y="0"/>
              <a:chExt cx="881682" cy="303734"/>
            </a:xfrm>
          </p:grpSpPr>
          <p:sp>
            <p:nvSpPr>
              <p:cNvPr id="40" name="Freeform 40"/>
              <p:cNvSpPr/>
              <p:nvPr/>
            </p:nvSpPr>
            <p:spPr>
              <a:xfrm>
                <a:off x="0" y="0"/>
                <a:ext cx="881682" cy="303734"/>
              </a:xfrm>
              <a:custGeom>
                <a:avLst/>
                <a:gdLst/>
                <a:ahLst/>
                <a:cxnLst/>
                <a:rect l="l" t="t" r="r" b="b"/>
                <a:pathLst>
                  <a:path w="881682" h="303734">
                    <a:moveTo>
                      <a:pt x="0" y="0"/>
                    </a:moveTo>
                    <a:lnTo>
                      <a:pt x="881682" y="0"/>
                    </a:lnTo>
                    <a:lnTo>
                      <a:pt x="881682" y="303734"/>
                    </a:lnTo>
                    <a:lnTo>
                      <a:pt x="0" y="303734"/>
                    </a:lnTo>
                    <a:close/>
                  </a:path>
                </a:pathLst>
              </a:custGeom>
              <a:solidFill>
                <a:srgbClr val="003C8D"/>
              </a:solidFill>
            </p:spPr>
            <p:txBody>
              <a:bodyPr/>
              <a:lstStyle/>
              <a:p>
                <a:endParaRPr lang="vi-VN"/>
              </a:p>
            </p:txBody>
          </p:sp>
          <p:sp>
            <p:nvSpPr>
              <p:cNvPr id="41" name="TextBox 41"/>
              <p:cNvSpPr txBox="1"/>
              <p:nvPr/>
            </p:nvSpPr>
            <p:spPr>
              <a:xfrm>
                <a:off x="0" y="-47625"/>
                <a:ext cx="881682" cy="351359"/>
              </a:xfrm>
              <a:prstGeom prst="rect">
                <a:avLst/>
              </a:prstGeom>
            </p:spPr>
            <p:txBody>
              <a:bodyPr lIns="50800" tIns="50800" rIns="50800" bIns="50800" rtlCol="0" anchor="ctr"/>
              <a:lstStyle/>
              <a:p>
                <a:pPr algn="ctr">
                  <a:lnSpc>
                    <a:spcPts val="3474"/>
                  </a:lnSpc>
                </a:pPr>
                <a:endParaRPr/>
              </a:p>
            </p:txBody>
          </p:sp>
        </p:grpSp>
        <p:grpSp>
          <p:nvGrpSpPr>
            <p:cNvPr id="42" name="Group 42"/>
            <p:cNvGrpSpPr/>
            <p:nvPr/>
          </p:nvGrpSpPr>
          <p:grpSpPr>
            <a:xfrm rot="-10800000">
              <a:off x="0" y="464762"/>
              <a:ext cx="3808673" cy="1312065"/>
              <a:chOff x="0" y="0"/>
              <a:chExt cx="881682" cy="303734"/>
            </a:xfrm>
          </p:grpSpPr>
          <p:sp>
            <p:nvSpPr>
              <p:cNvPr id="43" name="Freeform 43"/>
              <p:cNvSpPr/>
              <p:nvPr/>
            </p:nvSpPr>
            <p:spPr>
              <a:xfrm>
                <a:off x="0" y="0"/>
                <a:ext cx="881682" cy="303734"/>
              </a:xfrm>
              <a:custGeom>
                <a:avLst/>
                <a:gdLst/>
                <a:ahLst/>
                <a:cxnLst/>
                <a:rect l="l" t="t" r="r" b="b"/>
                <a:pathLst>
                  <a:path w="881682" h="303734">
                    <a:moveTo>
                      <a:pt x="0" y="0"/>
                    </a:moveTo>
                    <a:lnTo>
                      <a:pt x="881682" y="0"/>
                    </a:lnTo>
                    <a:lnTo>
                      <a:pt x="881682" y="303734"/>
                    </a:lnTo>
                    <a:lnTo>
                      <a:pt x="0" y="303734"/>
                    </a:lnTo>
                    <a:close/>
                  </a:path>
                </a:pathLst>
              </a:custGeom>
              <a:solidFill>
                <a:srgbClr val="5CE1E6"/>
              </a:solidFill>
            </p:spPr>
            <p:txBody>
              <a:bodyPr/>
              <a:lstStyle/>
              <a:p>
                <a:endParaRPr lang="vi-VN"/>
              </a:p>
            </p:txBody>
          </p:sp>
          <p:sp>
            <p:nvSpPr>
              <p:cNvPr id="44" name="TextBox 44"/>
              <p:cNvSpPr txBox="1"/>
              <p:nvPr/>
            </p:nvSpPr>
            <p:spPr>
              <a:xfrm>
                <a:off x="0" y="-47625"/>
                <a:ext cx="881682" cy="351359"/>
              </a:xfrm>
              <a:prstGeom prst="rect">
                <a:avLst/>
              </a:prstGeom>
            </p:spPr>
            <p:txBody>
              <a:bodyPr lIns="50800" tIns="50800" rIns="50800" bIns="50800" rtlCol="0" anchor="ctr"/>
              <a:lstStyle/>
              <a:p>
                <a:pPr algn="ctr">
                  <a:lnSpc>
                    <a:spcPts val="3474"/>
                  </a:lnSpc>
                </a:pPr>
                <a:endParaRPr/>
              </a:p>
            </p:txBody>
          </p:sp>
        </p:grpSp>
        <p:grpSp>
          <p:nvGrpSpPr>
            <p:cNvPr id="45" name="Group 45"/>
            <p:cNvGrpSpPr/>
            <p:nvPr/>
          </p:nvGrpSpPr>
          <p:grpSpPr>
            <a:xfrm rot="-10800000">
              <a:off x="2169820" y="0"/>
              <a:ext cx="3808673" cy="1312065"/>
              <a:chOff x="0" y="0"/>
              <a:chExt cx="881682" cy="303734"/>
            </a:xfrm>
          </p:grpSpPr>
          <p:sp>
            <p:nvSpPr>
              <p:cNvPr id="46" name="Freeform 46"/>
              <p:cNvSpPr/>
              <p:nvPr/>
            </p:nvSpPr>
            <p:spPr>
              <a:xfrm>
                <a:off x="0" y="0"/>
                <a:ext cx="881682" cy="303734"/>
              </a:xfrm>
              <a:custGeom>
                <a:avLst/>
                <a:gdLst/>
                <a:ahLst/>
                <a:cxnLst/>
                <a:rect l="l" t="t" r="r" b="b"/>
                <a:pathLst>
                  <a:path w="881682" h="303734">
                    <a:moveTo>
                      <a:pt x="0" y="0"/>
                    </a:moveTo>
                    <a:lnTo>
                      <a:pt x="881682" y="0"/>
                    </a:lnTo>
                    <a:lnTo>
                      <a:pt x="881682" y="303734"/>
                    </a:lnTo>
                    <a:lnTo>
                      <a:pt x="0" y="303734"/>
                    </a:lnTo>
                    <a:close/>
                  </a:path>
                </a:pathLst>
              </a:custGeom>
              <a:solidFill>
                <a:srgbClr val="003C8D"/>
              </a:solidFill>
            </p:spPr>
            <p:txBody>
              <a:bodyPr/>
              <a:lstStyle/>
              <a:p>
                <a:endParaRPr lang="vi-VN"/>
              </a:p>
            </p:txBody>
          </p:sp>
          <p:sp>
            <p:nvSpPr>
              <p:cNvPr id="47" name="TextBox 47"/>
              <p:cNvSpPr txBox="1"/>
              <p:nvPr/>
            </p:nvSpPr>
            <p:spPr>
              <a:xfrm>
                <a:off x="0" y="-47625"/>
                <a:ext cx="881682" cy="351359"/>
              </a:xfrm>
              <a:prstGeom prst="rect">
                <a:avLst/>
              </a:prstGeom>
            </p:spPr>
            <p:txBody>
              <a:bodyPr lIns="50800" tIns="50800" rIns="50800" bIns="50800" rtlCol="0" anchor="ctr"/>
              <a:lstStyle/>
              <a:p>
                <a:pPr algn="ctr">
                  <a:lnSpc>
                    <a:spcPts val="3474"/>
                  </a:lnSpc>
                </a:pPr>
                <a:endParaRPr/>
              </a:p>
            </p:txBody>
          </p:sp>
        </p:grpSp>
        <p:grpSp>
          <p:nvGrpSpPr>
            <p:cNvPr id="48" name="Group 48"/>
            <p:cNvGrpSpPr/>
            <p:nvPr/>
          </p:nvGrpSpPr>
          <p:grpSpPr>
            <a:xfrm rot="-10800000">
              <a:off x="2169820" y="0"/>
              <a:ext cx="3808673" cy="1312065"/>
              <a:chOff x="0" y="0"/>
              <a:chExt cx="881682" cy="303734"/>
            </a:xfrm>
          </p:grpSpPr>
          <p:sp>
            <p:nvSpPr>
              <p:cNvPr id="49" name="Freeform 49"/>
              <p:cNvSpPr/>
              <p:nvPr/>
            </p:nvSpPr>
            <p:spPr>
              <a:xfrm>
                <a:off x="0" y="0"/>
                <a:ext cx="881682" cy="303734"/>
              </a:xfrm>
              <a:custGeom>
                <a:avLst/>
                <a:gdLst/>
                <a:ahLst/>
                <a:cxnLst/>
                <a:rect l="l" t="t" r="r" b="b"/>
                <a:pathLst>
                  <a:path w="881682" h="303734">
                    <a:moveTo>
                      <a:pt x="0" y="0"/>
                    </a:moveTo>
                    <a:lnTo>
                      <a:pt x="881682" y="0"/>
                    </a:lnTo>
                    <a:lnTo>
                      <a:pt x="881682" y="303734"/>
                    </a:lnTo>
                    <a:lnTo>
                      <a:pt x="0" y="303734"/>
                    </a:lnTo>
                    <a:close/>
                  </a:path>
                </a:pathLst>
              </a:custGeom>
              <a:solidFill>
                <a:srgbClr val="003C8D"/>
              </a:solidFill>
            </p:spPr>
            <p:txBody>
              <a:bodyPr/>
              <a:lstStyle/>
              <a:p>
                <a:endParaRPr lang="vi-VN"/>
              </a:p>
            </p:txBody>
          </p:sp>
          <p:sp>
            <p:nvSpPr>
              <p:cNvPr id="50" name="TextBox 50"/>
              <p:cNvSpPr txBox="1"/>
              <p:nvPr/>
            </p:nvSpPr>
            <p:spPr>
              <a:xfrm>
                <a:off x="0" y="-47625"/>
                <a:ext cx="881682" cy="351359"/>
              </a:xfrm>
              <a:prstGeom prst="rect">
                <a:avLst/>
              </a:prstGeom>
            </p:spPr>
            <p:txBody>
              <a:bodyPr lIns="50800" tIns="50800" rIns="50800" bIns="50800" rtlCol="0" anchor="ctr"/>
              <a:lstStyle/>
              <a:p>
                <a:pPr algn="ctr">
                  <a:lnSpc>
                    <a:spcPts val="3474"/>
                  </a:lnSpc>
                </a:pPr>
                <a:endParaRPr/>
              </a:p>
            </p:txBody>
          </p:sp>
        </p:grpSp>
        <p:grpSp>
          <p:nvGrpSpPr>
            <p:cNvPr id="51" name="Group 51"/>
            <p:cNvGrpSpPr/>
            <p:nvPr/>
          </p:nvGrpSpPr>
          <p:grpSpPr>
            <a:xfrm rot="-10800000">
              <a:off x="3016422" y="1049948"/>
              <a:ext cx="3808673" cy="1749775"/>
              <a:chOff x="0" y="0"/>
              <a:chExt cx="881682" cy="405061"/>
            </a:xfrm>
          </p:grpSpPr>
          <p:sp>
            <p:nvSpPr>
              <p:cNvPr id="52" name="Freeform 52"/>
              <p:cNvSpPr/>
              <p:nvPr/>
            </p:nvSpPr>
            <p:spPr>
              <a:xfrm>
                <a:off x="0" y="0"/>
                <a:ext cx="881682" cy="405061"/>
              </a:xfrm>
              <a:custGeom>
                <a:avLst/>
                <a:gdLst/>
                <a:ahLst/>
                <a:cxnLst/>
                <a:rect l="l" t="t" r="r" b="b"/>
                <a:pathLst>
                  <a:path w="881682" h="405061">
                    <a:moveTo>
                      <a:pt x="0" y="0"/>
                    </a:moveTo>
                    <a:lnTo>
                      <a:pt x="881682" y="0"/>
                    </a:lnTo>
                    <a:lnTo>
                      <a:pt x="881682" y="405061"/>
                    </a:lnTo>
                    <a:lnTo>
                      <a:pt x="0" y="405061"/>
                    </a:lnTo>
                    <a:close/>
                  </a:path>
                </a:pathLst>
              </a:custGeom>
              <a:solidFill>
                <a:srgbClr val="003C8D"/>
              </a:solidFill>
            </p:spPr>
            <p:txBody>
              <a:bodyPr/>
              <a:lstStyle/>
              <a:p>
                <a:endParaRPr lang="vi-VN"/>
              </a:p>
            </p:txBody>
          </p:sp>
          <p:sp>
            <p:nvSpPr>
              <p:cNvPr id="53" name="TextBox 53"/>
              <p:cNvSpPr txBox="1"/>
              <p:nvPr/>
            </p:nvSpPr>
            <p:spPr>
              <a:xfrm>
                <a:off x="0" y="-47625"/>
                <a:ext cx="881682" cy="452686"/>
              </a:xfrm>
              <a:prstGeom prst="rect">
                <a:avLst/>
              </a:prstGeom>
            </p:spPr>
            <p:txBody>
              <a:bodyPr lIns="50800" tIns="50800" rIns="50800" bIns="50800" rtlCol="0" anchor="ctr"/>
              <a:lstStyle/>
              <a:p>
                <a:pPr algn="ctr">
                  <a:lnSpc>
                    <a:spcPts val="3474"/>
                  </a:lnSpc>
                </a:pPr>
                <a:endParaRPr/>
              </a:p>
            </p:txBody>
          </p:sp>
        </p:grpSp>
        <p:grpSp>
          <p:nvGrpSpPr>
            <p:cNvPr id="54" name="Group 54"/>
            <p:cNvGrpSpPr/>
            <p:nvPr/>
          </p:nvGrpSpPr>
          <p:grpSpPr>
            <a:xfrm rot="-10800000">
              <a:off x="8553994" y="1049948"/>
              <a:ext cx="3808673" cy="1312065"/>
              <a:chOff x="0" y="0"/>
              <a:chExt cx="881682" cy="303734"/>
            </a:xfrm>
          </p:grpSpPr>
          <p:sp>
            <p:nvSpPr>
              <p:cNvPr id="55" name="Freeform 55"/>
              <p:cNvSpPr/>
              <p:nvPr/>
            </p:nvSpPr>
            <p:spPr>
              <a:xfrm>
                <a:off x="0" y="0"/>
                <a:ext cx="881682" cy="303734"/>
              </a:xfrm>
              <a:custGeom>
                <a:avLst/>
                <a:gdLst/>
                <a:ahLst/>
                <a:cxnLst/>
                <a:rect l="l" t="t" r="r" b="b"/>
                <a:pathLst>
                  <a:path w="881682" h="303734">
                    <a:moveTo>
                      <a:pt x="0" y="0"/>
                    </a:moveTo>
                    <a:lnTo>
                      <a:pt x="881682" y="0"/>
                    </a:lnTo>
                    <a:lnTo>
                      <a:pt x="881682" y="303734"/>
                    </a:lnTo>
                    <a:lnTo>
                      <a:pt x="0" y="303734"/>
                    </a:lnTo>
                    <a:close/>
                  </a:path>
                </a:pathLst>
              </a:custGeom>
              <a:solidFill>
                <a:srgbClr val="5CE1E6"/>
              </a:solidFill>
            </p:spPr>
            <p:txBody>
              <a:bodyPr/>
              <a:lstStyle/>
              <a:p>
                <a:endParaRPr lang="vi-VN"/>
              </a:p>
            </p:txBody>
          </p:sp>
          <p:sp>
            <p:nvSpPr>
              <p:cNvPr id="56" name="TextBox 56"/>
              <p:cNvSpPr txBox="1"/>
              <p:nvPr/>
            </p:nvSpPr>
            <p:spPr>
              <a:xfrm>
                <a:off x="0" y="-47625"/>
                <a:ext cx="881682" cy="351359"/>
              </a:xfrm>
              <a:prstGeom prst="rect">
                <a:avLst/>
              </a:prstGeom>
            </p:spPr>
            <p:txBody>
              <a:bodyPr lIns="50800" tIns="50800" rIns="50800" bIns="50800" rtlCol="0" anchor="ctr"/>
              <a:lstStyle/>
              <a:p>
                <a:pPr algn="ctr">
                  <a:lnSpc>
                    <a:spcPts val="3474"/>
                  </a:lnSpc>
                </a:pPr>
                <a:endParaRPr/>
              </a:p>
            </p:txBody>
          </p:sp>
        </p:grpSp>
        <p:grpSp>
          <p:nvGrpSpPr>
            <p:cNvPr id="57" name="Group 57"/>
            <p:cNvGrpSpPr/>
            <p:nvPr/>
          </p:nvGrpSpPr>
          <p:grpSpPr>
            <a:xfrm rot="-10800000">
              <a:off x="3808673" y="1049948"/>
              <a:ext cx="3808673" cy="1312065"/>
              <a:chOff x="0" y="0"/>
              <a:chExt cx="881682" cy="303734"/>
            </a:xfrm>
          </p:grpSpPr>
          <p:sp>
            <p:nvSpPr>
              <p:cNvPr id="58" name="Freeform 58"/>
              <p:cNvSpPr/>
              <p:nvPr/>
            </p:nvSpPr>
            <p:spPr>
              <a:xfrm>
                <a:off x="0" y="0"/>
                <a:ext cx="881682" cy="303734"/>
              </a:xfrm>
              <a:custGeom>
                <a:avLst/>
                <a:gdLst/>
                <a:ahLst/>
                <a:cxnLst/>
                <a:rect l="l" t="t" r="r" b="b"/>
                <a:pathLst>
                  <a:path w="881682" h="303734">
                    <a:moveTo>
                      <a:pt x="0" y="0"/>
                    </a:moveTo>
                    <a:lnTo>
                      <a:pt x="881682" y="0"/>
                    </a:lnTo>
                    <a:lnTo>
                      <a:pt x="881682" y="303734"/>
                    </a:lnTo>
                    <a:lnTo>
                      <a:pt x="0" y="303734"/>
                    </a:lnTo>
                    <a:close/>
                  </a:path>
                </a:pathLst>
              </a:custGeom>
              <a:solidFill>
                <a:srgbClr val="5CE1E6"/>
              </a:solidFill>
            </p:spPr>
            <p:txBody>
              <a:bodyPr/>
              <a:lstStyle/>
              <a:p>
                <a:endParaRPr lang="vi-VN"/>
              </a:p>
            </p:txBody>
          </p:sp>
          <p:sp>
            <p:nvSpPr>
              <p:cNvPr id="59" name="TextBox 59"/>
              <p:cNvSpPr txBox="1"/>
              <p:nvPr/>
            </p:nvSpPr>
            <p:spPr>
              <a:xfrm>
                <a:off x="0" y="-47625"/>
                <a:ext cx="881682" cy="351359"/>
              </a:xfrm>
              <a:prstGeom prst="rect">
                <a:avLst/>
              </a:prstGeom>
            </p:spPr>
            <p:txBody>
              <a:bodyPr lIns="50800" tIns="50800" rIns="50800" bIns="50800" rtlCol="0" anchor="ctr"/>
              <a:lstStyle/>
              <a:p>
                <a:pPr algn="ctr">
                  <a:lnSpc>
                    <a:spcPts val="3474"/>
                  </a:lnSpc>
                </a:pPr>
                <a:endParaRPr/>
              </a:p>
            </p:txBody>
          </p:sp>
        </p:grpSp>
        <p:grpSp>
          <p:nvGrpSpPr>
            <p:cNvPr id="60" name="Group 60"/>
            <p:cNvGrpSpPr/>
            <p:nvPr/>
          </p:nvGrpSpPr>
          <p:grpSpPr>
            <a:xfrm rot="-10800000">
              <a:off x="5606794" y="606454"/>
              <a:ext cx="3907858" cy="1170373"/>
              <a:chOff x="0" y="0"/>
              <a:chExt cx="904642" cy="270933"/>
            </a:xfrm>
          </p:grpSpPr>
          <p:sp>
            <p:nvSpPr>
              <p:cNvPr id="61" name="Freeform 61"/>
              <p:cNvSpPr/>
              <p:nvPr/>
            </p:nvSpPr>
            <p:spPr>
              <a:xfrm>
                <a:off x="0" y="0"/>
                <a:ext cx="904642" cy="270933"/>
              </a:xfrm>
              <a:custGeom>
                <a:avLst/>
                <a:gdLst/>
                <a:ahLst/>
                <a:cxnLst/>
                <a:rect l="l" t="t" r="r" b="b"/>
                <a:pathLst>
                  <a:path w="904642" h="270933">
                    <a:moveTo>
                      <a:pt x="0" y="0"/>
                    </a:moveTo>
                    <a:lnTo>
                      <a:pt x="904642" y="0"/>
                    </a:lnTo>
                    <a:lnTo>
                      <a:pt x="904642" y="270933"/>
                    </a:lnTo>
                    <a:lnTo>
                      <a:pt x="0" y="270933"/>
                    </a:lnTo>
                    <a:close/>
                  </a:path>
                </a:pathLst>
              </a:custGeom>
              <a:solidFill>
                <a:srgbClr val="003C8D"/>
              </a:solidFill>
            </p:spPr>
            <p:txBody>
              <a:bodyPr/>
              <a:lstStyle/>
              <a:p>
                <a:endParaRPr lang="vi-VN"/>
              </a:p>
            </p:txBody>
          </p:sp>
          <p:sp>
            <p:nvSpPr>
              <p:cNvPr id="62" name="TextBox 62"/>
              <p:cNvSpPr txBox="1"/>
              <p:nvPr/>
            </p:nvSpPr>
            <p:spPr>
              <a:xfrm>
                <a:off x="0" y="-47625"/>
                <a:ext cx="904642" cy="318558"/>
              </a:xfrm>
              <a:prstGeom prst="rect">
                <a:avLst/>
              </a:prstGeom>
            </p:spPr>
            <p:txBody>
              <a:bodyPr lIns="50800" tIns="50800" rIns="50800" bIns="50800" rtlCol="0" anchor="ctr"/>
              <a:lstStyle/>
              <a:p>
                <a:pPr algn="ctr">
                  <a:lnSpc>
                    <a:spcPts val="3474"/>
                  </a:lnSpc>
                </a:pPr>
                <a:endParaRPr/>
              </a:p>
            </p:txBody>
          </p:sp>
        </p:grpSp>
        <p:grpSp>
          <p:nvGrpSpPr>
            <p:cNvPr id="63" name="Group 63"/>
            <p:cNvGrpSpPr/>
            <p:nvPr/>
          </p:nvGrpSpPr>
          <p:grpSpPr>
            <a:xfrm rot="-10800000">
              <a:off x="7610315" y="606454"/>
              <a:ext cx="3808673" cy="705611"/>
              <a:chOff x="0" y="0"/>
              <a:chExt cx="881682" cy="163344"/>
            </a:xfrm>
          </p:grpSpPr>
          <p:sp>
            <p:nvSpPr>
              <p:cNvPr id="64" name="Freeform 64"/>
              <p:cNvSpPr/>
              <p:nvPr/>
            </p:nvSpPr>
            <p:spPr>
              <a:xfrm>
                <a:off x="0" y="0"/>
                <a:ext cx="881682" cy="163344"/>
              </a:xfrm>
              <a:custGeom>
                <a:avLst/>
                <a:gdLst/>
                <a:ahLst/>
                <a:cxnLst/>
                <a:rect l="l" t="t" r="r" b="b"/>
                <a:pathLst>
                  <a:path w="881682" h="163344">
                    <a:moveTo>
                      <a:pt x="0" y="0"/>
                    </a:moveTo>
                    <a:lnTo>
                      <a:pt x="881682" y="0"/>
                    </a:lnTo>
                    <a:lnTo>
                      <a:pt x="881682" y="163344"/>
                    </a:lnTo>
                    <a:lnTo>
                      <a:pt x="0" y="163344"/>
                    </a:lnTo>
                    <a:close/>
                  </a:path>
                </a:pathLst>
              </a:custGeom>
              <a:solidFill>
                <a:srgbClr val="5CE1E6"/>
              </a:solidFill>
            </p:spPr>
            <p:txBody>
              <a:bodyPr/>
              <a:lstStyle/>
              <a:p>
                <a:endParaRPr lang="vi-VN"/>
              </a:p>
            </p:txBody>
          </p:sp>
          <p:sp>
            <p:nvSpPr>
              <p:cNvPr id="65" name="TextBox 65"/>
              <p:cNvSpPr txBox="1"/>
              <p:nvPr/>
            </p:nvSpPr>
            <p:spPr>
              <a:xfrm>
                <a:off x="0" y="-47625"/>
                <a:ext cx="881682" cy="210969"/>
              </a:xfrm>
              <a:prstGeom prst="rect">
                <a:avLst/>
              </a:prstGeom>
            </p:spPr>
            <p:txBody>
              <a:bodyPr lIns="50800" tIns="50800" rIns="50800" bIns="50800" rtlCol="0" anchor="ctr"/>
              <a:lstStyle/>
              <a:p>
                <a:pPr algn="ctr">
                  <a:lnSpc>
                    <a:spcPts val="3474"/>
                  </a:lnSpc>
                </a:pPr>
                <a:endParaRPr/>
              </a:p>
            </p:txBody>
          </p:sp>
        </p:grpSp>
      </p:grpSp>
      <p:grpSp>
        <p:nvGrpSpPr>
          <p:cNvPr id="66" name="Group 66"/>
          <p:cNvGrpSpPr/>
          <p:nvPr/>
        </p:nvGrpSpPr>
        <p:grpSpPr>
          <a:xfrm rot="-10800000">
            <a:off x="901670" y="298903"/>
            <a:ext cx="316637" cy="4141561"/>
            <a:chOff x="0" y="0"/>
            <a:chExt cx="97732" cy="1278324"/>
          </a:xfrm>
        </p:grpSpPr>
        <p:sp>
          <p:nvSpPr>
            <p:cNvPr id="67" name="Freeform 67"/>
            <p:cNvSpPr/>
            <p:nvPr/>
          </p:nvSpPr>
          <p:spPr>
            <a:xfrm>
              <a:off x="0" y="0"/>
              <a:ext cx="97732" cy="1278324"/>
            </a:xfrm>
            <a:custGeom>
              <a:avLst/>
              <a:gdLst/>
              <a:ahLst/>
              <a:cxnLst/>
              <a:rect l="l" t="t" r="r" b="b"/>
              <a:pathLst>
                <a:path w="97732" h="1278324">
                  <a:moveTo>
                    <a:pt x="0" y="0"/>
                  </a:moveTo>
                  <a:lnTo>
                    <a:pt x="97732" y="0"/>
                  </a:lnTo>
                  <a:lnTo>
                    <a:pt x="97732" y="1278324"/>
                  </a:lnTo>
                  <a:lnTo>
                    <a:pt x="0" y="1278324"/>
                  </a:lnTo>
                  <a:close/>
                </a:path>
              </a:pathLst>
            </a:custGeom>
            <a:solidFill>
              <a:srgbClr val="003C8D"/>
            </a:solidFill>
          </p:spPr>
          <p:txBody>
            <a:bodyPr/>
            <a:lstStyle/>
            <a:p>
              <a:endParaRPr lang="vi-VN"/>
            </a:p>
          </p:txBody>
        </p:sp>
        <p:sp>
          <p:nvSpPr>
            <p:cNvPr id="68" name="TextBox 68"/>
            <p:cNvSpPr txBox="1"/>
            <p:nvPr/>
          </p:nvSpPr>
          <p:spPr>
            <a:xfrm>
              <a:off x="0" y="-47625"/>
              <a:ext cx="97732" cy="1325949"/>
            </a:xfrm>
            <a:prstGeom prst="rect">
              <a:avLst/>
            </a:prstGeom>
          </p:spPr>
          <p:txBody>
            <a:bodyPr lIns="50800" tIns="50800" rIns="50800" bIns="50800" rtlCol="0" anchor="ctr"/>
            <a:lstStyle/>
            <a:p>
              <a:pPr algn="ctr">
                <a:lnSpc>
                  <a:spcPts val="3474"/>
                </a:lnSpc>
              </a:pPr>
              <a:endParaRPr/>
            </a:p>
          </p:txBody>
        </p:sp>
      </p:grpSp>
      <p:grpSp>
        <p:nvGrpSpPr>
          <p:cNvPr id="69" name="Group 69"/>
          <p:cNvGrpSpPr/>
          <p:nvPr/>
        </p:nvGrpSpPr>
        <p:grpSpPr>
          <a:xfrm>
            <a:off x="5841415" y="7658376"/>
            <a:ext cx="1599924" cy="1599924"/>
            <a:chOff x="0" y="0"/>
            <a:chExt cx="812800" cy="812800"/>
          </a:xfrm>
        </p:grpSpPr>
        <p:sp>
          <p:nvSpPr>
            <p:cNvPr id="70" name="Freeform 7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104775" cap="sq">
              <a:solidFill>
                <a:srgbClr val="003C8D"/>
              </a:solidFill>
              <a:prstDash val="solid"/>
              <a:miter/>
            </a:ln>
          </p:spPr>
          <p:txBody>
            <a:bodyPr/>
            <a:lstStyle/>
            <a:p>
              <a:endParaRPr lang="vi-VN"/>
            </a:p>
          </p:txBody>
        </p:sp>
        <p:sp>
          <p:nvSpPr>
            <p:cNvPr id="71" name="TextBox 71"/>
            <p:cNvSpPr txBox="1"/>
            <p:nvPr/>
          </p:nvSpPr>
          <p:spPr>
            <a:xfrm>
              <a:off x="76200" y="28575"/>
              <a:ext cx="660400" cy="708025"/>
            </a:xfrm>
            <a:prstGeom prst="rect">
              <a:avLst/>
            </a:prstGeom>
          </p:spPr>
          <p:txBody>
            <a:bodyPr lIns="50800" tIns="50800" rIns="50800" bIns="50800" rtlCol="0" anchor="ctr"/>
            <a:lstStyle/>
            <a:p>
              <a:pPr algn="ctr">
                <a:lnSpc>
                  <a:spcPts val="3474"/>
                </a:lnSpc>
              </a:pPr>
              <a:endParaRPr/>
            </a:p>
          </p:txBody>
        </p:sp>
      </p:grpSp>
      <p:pic>
        <p:nvPicPr>
          <p:cNvPr id="73" name="Picture 72">
            <a:extLst>
              <a:ext uri="{FF2B5EF4-FFF2-40B4-BE49-F238E27FC236}">
                <a16:creationId xmlns:a16="http://schemas.microsoft.com/office/drawing/2014/main" id="{70E4AFA5-DE42-CC23-4821-836C1C68D78A}"/>
              </a:ext>
            </a:extLst>
          </p:cNvPr>
          <p:cNvPicPr>
            <a:picLocks noChangeAspect="1"/>
          </p:cNvPicPr>
          <p:nvPr/>
        </p:nvPicPr>
        <p:blipFill>
          <a:blip r:embed="rId2"/>
          <a:stretch>
            <a:fillRect/>
          </a:stretch>
        </p:blipFill>
        <p:spPr>
          <a:xfrm>
            <a:off x="9804898" y="2017467"/>
            <a:ext cx="7875489" cy="5666511"/>
          </a:xfrm>
          <a:prstGeom prst="rect">
            <a:avLst/>
          </a:prstGeom>
          <a:ln>
            <a:noFill/>
          </a:ln>
          <a:effectLst>
            <a:softEdge rad="112500"/>
          </a:effec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319777" y="2701045"/>
            <a:ext cx="10886660" cy="4993368"/>
            <a:chOff x="0" y="66675"/>
            <a:chExt cx="7588869" cy="7600889"/>
          </a:xfrm>
        </p:grpSpPr>
        <p:sp>
          <p:nvSpPr>
            <p:cNvPr id="3" name="TextBox 3"/>
            <p:cNvSpPr txBox="1"/>
            <p:nvPr/>
          </p:nvSpPr>
          <p:spPr>
            <a:xfrm>
              <a:off x="0" y="66675"/>
              <a:ext cx="7588869" cy="3009371"/>
            </a:xfrm>
            <a:prstGeom prst="rect">
              <a:avLst/>
            </a:prstGeom>
          </p:spPr>
          <p:txBody>
            <a:bodyPr lIns="0" tIns="0" rIns="0" bIns="0" rtlCol="0" anchor="t">
              <a:spAutoFit/>
            </a:bodyPr>
            <a:lstStyle/>
            <a:p>
              <a:pPr algn="r">
                <a:lnSpc>
                  <a:spcPts val="8800"/>
                </a:lnSpc>
              </a:pPr>
              <a:r>
                <a:rPr lang="vi-VN" sz="8000">
                  <a:solidFill>
                    <a:srgbClr val="000000"/>
                  </a:solidFill>
                  <a:latin typeface="Montserrat Classic Bold"/>
                </a:rPr>
                <a:t>KIẾN TRÚC MÔ HÌNH</a:t>
              </a:r>
              <a:endParaRPr lang="en-US" sz="8000">
                <a:solidFill>
                  <a:srgbClr val="000000"/>
                </a:solidFill>
                <a:latin typeface="Montserrat Classic Bold"/>
              </a:endParaRPr>
            </a:p>
          </p:txBody>
        </p:sp>
        <p:sp>
          <p:nvSpPr>
            <p:cNvPr id="4" name="TextBox 4"/>
            <p:cNvSpPr txBox="1"/>
            <p:nvPr/>
          </p:nvSpPr>
          <p:spPr>
            <a:xfrm>
              <a:off x="0" y="3750152"/>
              <a:ext cx="7153866" cy="3917412"/>
            </a:xfrm>
            <a:prstGeom prst="rect">
              <a:avLst/>
            </a:prstGeom>
          </p:spPr>
          <p:txBody>
            <a:bodyPr wrap="square" lIns="0" tIns="0" rIns="0" bIns="0" rtlCol="0" anchor="t">
              <a:spAutoFit/>
            </a:bodyPr>
            <a:lstStyle/>
            <a:p>
              <a:pPr>
                <a:lnSpc>
                  <a:spcPct val="107000"/>
                </a:lnSpc>
                <a:spcAft>
                  <a:spcPts val="800"/>
                </a:spcAft>
              </a:pPr>
              <a:r>
                <a:rPr lang="vi-VN" sz="2800" b="1" kern="100">
                  <a:effectLst/>
                  <a:latin typeface="Arial" panose="020B0604020202020204" pitchFamily="34" charset="0"/>
                  <a:ea typeface="Arial" panose="020B0604020202020204" pitchFamily="34" charset="0"/>
                  <a:cs typeface="Times New Roman" panose="02020603050405020304" pitchFamily="18" charset="0"/>
                </a:rPr>
                <a:t>Các lớp (layers) chính:</a:t>
              </a:r>
              <a:endParaRPr lang="vi-VN" sz="2800" kern="100">
                <a:effectLst/>
                <a:latin typeface="Arial" panose="020B0604020202020204" pitchFamily="34" charset="0"/>
                <a:ea typeface="Arial" panose="020B0604020202020204" pitchFamily="34" charset="0"/>
                <a:cs typeface="Times New Roman" panose="02020603050405020304" pitchFamily="18" charset="0"/>
              </a:endParaRPr>
            </a:p>
            <a:p>
              <a:pPr>
                <a:lnSpc>
                  <a:spcPct val="107000"/>
                </a:lnSpc>
                <a:spcAft>
                  <a:spcPts val="800"/>
                </a:spcAft>
              </a:pPr>
              <a:r>
                <a:rPr lang="vi-VN" sz="2800" b="1" kern="100">
                  <a:effectLst/>
                  <a:latin typeface="Arial" panose="020B0604020202020204" pitchFamily="34" charset="0"/>
                  <a:ea typeface="Arial" panose="020B0604020202020204" pitchFamily="34" charset="0"/>
                  <a:cs typeface="Times New Roman" panose="02020603050405020304" pitchFamily="18" charset="0"/>
                </a:rPr>
                <a:t>Lớp tích chập (Convolutional Layer)</a:t>
              </a:r>
              <a:endParaRPr lang="vi-VN" sz="2800" kern="100">
                <a:effectLst/>
                <a:latin typeface="Arial" panose="020B0604020202020204" pitchFamily="34" charset="0"/>
                <a:ea typeface="Arial" panose="020B0604020202020204" pitchFamily="34" charset="0"/>
                <a:cs typeface="Times New Roman" panose="02020603050405020304" pitchFamily="18" charset="0"/>
              </a:endParaRPr>
            </a:p>
            <a:p>
              <a:pPr>
                <a:lnSpc>
                  <a:spcPct val="107000"/>
                </a:lnSpc>
                <a:spcAft>
                  <a:spcPts val="800"/>
                </a:spcAft>
              </a:pPr>
              <a:r>
                <a:rPr lang="vi-VN" sz="2800" b="1" kern="100">
                  <a:effectLst/>
                  <a:latin typeface="Arial" panose="020B0604020202020204" pitchFamily="34" charset="0"/>
                  <a:ea typeface="Arial" panose="020B0604020202020204" pitchFamily="34" charset="0"/>
                  <a:cs typeface="Times New Roman" panose="02020603050405020304" pitchFamily="18" charset="0"/>
                </a:rPr>
                <a:t>Lớp pooling (Pooling Layer)</a:t>
              </a:r>
              <a:endParaRPr lang="vi-VN" sz="2800" kern="100">
                <a:effectLst/>
                <a:latin typeface="Arial" panose="020B0604020202020204" pitchFamily="34" charset="0"/>
                <a:ea typeface="Arial" panose="020B0604020202020204" pitchFamily="34" charset="0"/>
                <a:cs typeface="Times New Roman" panose="02020603050405020304" pitchFamily="18" charset="0"/>
              </a:endParaRPr>
            </a:p>
            <a:p>
              <a:pPr>
                <a:lnSpc>
                  <a:spcPct val="107000"/>
                </a:lnSpc>
                <a:spcAft>
                  <a:spcPts val="800"/>
                </a:spcAft>
              </a:pPr>
              <a:r>
                <a:rPr lang="vi-VN" sz="2800" b="1" kern="100">
                  <a:effectLst/>
                  <a:latin typeface="Arial" panose="020B0604020202020204" pitchFamily="34" charset="0"/>
                  <a:ea typeface="Arial" panose="020B0604020202020204" pitchFamily="34" charset="0"/>
                  <a:cs typeface="Times New Roman" panose="02020603050405020304" pitchFamily="18" charset="0"/>
                </a:rPr>
                <a:t>Lớp kết nối đầy đủ (Fully Connected Layer)</a:t>
              </a:r>
              <a:endParaRPr lang="vi-VN" sz="2800" kern="100">
                <a:effectLst/>
                <a:latin typeface="Arial" panose="020B0604020202020204" pitchFamily="34" charset="0"/>
                <a:ea typeface="Arial" panose="020B0604020202020204" pitchFamily="34" charset="0"/>
                <a:cs typeface="Times New Roman" panose="02020603050405020304" pitchFamily="18" charset="0"/>
              </a:endParaRPr>
            </a:p>
            <a:p>
              <a:pPr algn="r">
                <a:lnSpc>
                  <a:spcPts val="2799"/>
                </a:lnSpc>
              </a:pPr>
              <a:r>
                <a:rPr lang="en-US" sz="1999">
                  <a:solidFill>
                    <a:srgbClr val="000000"/>
                  </a:solidFill>
                  <a:latin typeface="Montserrat Classic"/>
                </a:rPr>
                <a:t>.</a:t>
              </a:r>
            </a:p>
          </p:txBody>
        </p:sp>
      </p:grpSp>
      <p:grpSp>
        <p:nvGrpSpPr>
          <p:cNvPr id="6" name="Group 6"/>
          <p:cNvGrpSpPr/>
          <p:nvPr/>
        </p:nvGrpSpPr>
        <p:grpSpPr>
          <a:xfrm>
            <a:off x="-853753" y="9186324"/>
            <a:ext cx="9272000" cy="2316669"/>
            <a:chOff x="0" y="0"/>
            <a:chExt cx="12362667" cy="3088893"/>
          </a:xfrm>
        </p:grpSpPr>
        <p:grpSp>
          <p:nvGrpSpPr>
            <p:cNvPr id="7" name="Group 7"/>
            <p:cNvGrpSpPr/>
            <p:nvPr/>
          </p:nvGrpSpPr>
          <p:grpSpPr>
            <a:xfrm>
              <a:off x="1878358" y="0"/>
              <a:ext cx="3808673" cy="1312065"/>
              <a:chOff x="0" y="0"/>
              <a:chExt cx="881682" cy="303734"/>
            </a:xfrm>
          </p:grpSpPr>
          <p:sp>
            <p:nvSpPr>
              <p:cNvPr id="8" name="Freeform 8"/>
              <p:cNvSpPr/>
              <p:nvPr/>
            </p:nvSpPr>
            <p:spPr>
              <a:xfrm>
                <a:off x="0" y="0"/>
                <a:ext cx="881682" cy="303734"/>
              </a:xfrm>
              <a:custGeom>
                <a:avLst/>
                <a:gdLst/>
                <a:ahLst/>
                <a:cxnLst/>
                <a:rect l="l" t="t" r="r" b="b"/>
                <a:pathLst>
                  <a:path w="881682" h="303734">
                    <a:moveTo>
                      <a:pt x="0" y="0"/>
                    </a:moveTo>
                    <a:lnTo>
                      <a:pt x="881682" y="0"/>
                    </a:lnTo>
                    <a:lnTo>
                      <a:pt x="881682" y="303734"/>
                    </a:lnTo>
                    <a:lnTo>
                      <a:pt x="0" y="303734"/>
                    </a:lnTo>
                    <a:close/>
                  </a:path>
                </a:pathLst>
              </a:custGeom>
              <a:solidFill>
                <a:srgbClr val="003C8D"/>
              </a:solidFill>
            </p:spPr>
            <p:txBody>
              <a:bodyPr/>
              <a:lstStyle/>
              <a:p>
                <a:endParaRPr lang="vi-VN"/>
              </a:p>
            </p:txBody>
          </p:sp>
          <p:sp>
            <p:nvSpPr>
              <p:cNvPr id="9" name="TextBox 9"/>
              <p:cNvSpPr txBox="1"/>
              <p:nvPr/>
            </p:nvSpPr>
            <p:spPr>
              <a:xfrm>
                <a:off x="0" y="-47625"/>
                <a:ext cx="881682" cy="351359"/>
              </a:xfrm>
              <a:prstGeom prst="rect">
                <a:avLst/>
              </a:prstGeom>
            </p:spPr>
            <p:txBody>
              <a:bodyPr lIns="50800" tIns="50800" rIns="50800" bIns="50800" rtlCol="0" anchor="ctr"/>
              <a:lstStyle/>
              <a:p>
                <a:pPr algn="ctr">
                  <a:lnSpc>
                    <a:spcPts val="3474"/>
                  </a:lnSpc>
                </a:pPr>
                <a:endParaRPr/>
              </a:p>
            </p:txBody>
          </p:sp>
        </p:grpSp>
        <p:grpSp>
          <p:nvGrpSpPr>
            <p:cNvPr id="10" name="Group 10"/>
            <p:cNvGrpSpPr/>
            <p:nvPr/>
          </p:nvGrpSpPr>
          <p:grpSpPr>
            <a:xfrm>
              <a:off x="8553994" y="1312065"/>
              <a:ext cx="3808673" cy="1312065"/>
              <a:chOff x="0" y="0"/>
              <a:chExt cx="881682" cy="303734"/>
            </a:xfrm>
          </p:grpSpPr>
          <p:sp>
            <p:nvSpPr>
              <p:cNvPr id="11" name="Freeform 11"/>
              <p:cNvSpPr/>
              <p:nvPr/>
            </p:nvSpPr>
            <p:spPr>
              <a:xfrm>
                <a:off x="0" y="0"/>
                <a:ext cx="881682" cy="303734"/>
              </a:xfrm>
              <a:custGeom>
                <a:avLst/>
                <a:gdLst/>
                <a:ahLst/>
                <a:cxnLst/>
                <a:rect l="l" t="t" r="r" b="b"/>
                <a:pathLst>
                  <a:path w="881682" h="303734">
                    <a:moveTo>
                      <a:pt x="0" y="0"/>
                    </a:moveTo>
                    <a:lnTo>
                      <a:pt x="881682" y="0"/>
                    </a:lnTo>
                    <a:lnTo>
                      <a:pt x="881682" y="303734"/>
                    </a:lnTo>
                    <a:lnTo>
                      <a:pt x="0" y="303734"/>
                    </a:lnTo>
                    <a:close/>
                  </a:path>
                </a:pathLst>
              </a:custGeom>
              <a:solidFill>
                <a:srgbClr val="5CE1E6"/>
              </a:solidFill>
            </p:spPr>
            <p:txBody>
              <a:bodyPr/>
              <a:lstStyle/>
              <a:p>
                <a:endParaRPr lang="vi-VN"/>
              </a:p>
            </p:txBody>
          </p:sp>
          <p:sp>
            <p:nvSpPr>
              <p:cNvPr id="12" name="TextBox 12"/>
              <p:cNvSpPr txBox="1"/>
              <p:nvPr/>
            </p:nvSpPr>
            <p:spPr>
              <a:xfrm>
                <a:off x="0" y="-47625"/>
                <a:ext cx="881682" cy="351359"/>
              </a:xfrm>
              <a:prstGeom prst="rect">
                <a:avLst/>
              </a:prstGeom>
            </p:spPr>
            <p:txBody>
              <a:bodyPr lIns="50800" tIns="50800" rIns="50800" bIns="50800" rtlCol="0" anchor="ctr"/>
              <a:lstStyle/>
              <a:p>
                <a:pPr algn="ctr">
                  <a:lnSpc>
                    <a:spcPts val="3474"/>
                  </a:lnSpc>
                </a:pPr>
                <a:endParaRPr/>
              </a:p>
            </p:txBody>
          </p:sp>
        </p:grpSp>
        <p:grpSp>
          <p:nvGrpSpPr>
            <p:cNvPr id="13" name="Group 13"/>
            <p:cNvGrpSpPr/>
            <p:nvPr/>
          </p:nvGrpSpPr>
          <p:grpSpPr>
            <a:xfrm>
              <a:off x="6384174" y="1776827"/>
              <a:ext cx="3808673" cy="1312065"/>
              <a:chOff x="0" y="0"/>
              <a:chExt cx="881682" cy="303734"/>
            </a:xfrm>
          </p:grpSpPr>
          <p:sp>
            <p:nvSpPr>
              <p:cNvPr id="14" name="Freeform 14"/>
              <p:cNvSpPr/>
              <p:nvPr/>
            </p:nvSpPr>
            <p:spPr>
              <a:xfrm>
                <a:off x="0" y="0"/>
                <a:ext cx="881682" cy="303734"/>
              </a:xfrm>
              <a:custGeom>
                <a:avLst/>
                <a:gdLst/>
                <a:ahLst/>
                <a:cxnLst/>
                <a:rect l="l" t="t" r="r" b="b"/>
                <a:pathLst>
                  <a:path w="881682" h="303734">
                    <a:moveTo>
                      <a:pt x="0" y="0"/>
                    </a:moveTo>
                    <a:lnTo>
                      <a:pt x="881682" y="0"/>
                    </a:lnTo>
                    <a:lnTo>
                      <a:pt x="881682" y="303734"/>
                    </a:lnTo>
                    <a:lnTo>
                      <a:pt x="0" y="303734"/>
                    </a:lnTo>
                    <a:close/>
                  </a:path>
                </a:pathLst>
              </a:custGeom>
              <a:solidFill>
                <a:srgbClr val="003C8D"/>
              </a:solidFill>
            </p:spPr>
            <p:txBody>
              <a:bodyPr/>
              <a:lstStyle/>
              <a:p>
                <a:endParaRPr lang="vi-VN"/>
              </a:p>
            </p:txBody>
          </p:sp>
          <p:sp>
            <p:nvSpPr>
              <p:cNvPr id="15" name="TextBox 15"/>
              <p:cNvSpPr txBox="1"/>
              <p:nvPr/>
            </p:nvSpPr>
            <p:spPr>
              <a:xfrm>
                <a:off x="0" y="-47625"/>
                <a:ext cx="881682" cy="351359"/>
              </a:xfrm>
              <a:prstGeom prst="rect">
                <a:avLst/>
              </a:prstGeom>
            </p:spPr>
            <p:txBody>
              <a:bodyPr lIns="50800" tIns="50800" rIns="50800" bIns="50800" rtlCol="0" anchor="ctr"/>
              <a:lstStyle/>
              <a:p>
                <a:pPr algn="ctr">
                  <a:lnSpc>
                    <a:spcPts val="3474"/>
                  </a:lnSpc>
                </a:pPr>
                <a:endParaRPr/>
              </a:p>
            </p:txBody>
          </p:sp>
        </p:grpSp>
        <p:grpSp>
          <p:nvGrpSpPr>
            <p:cNvPr id="16" name="Group 16"/>
            <p:cNvGrpSpPr/>
            <p:nvPr/>
          </p:nvGrpSpPr>
          <p:grpSpPr>
            <a:xfrm>
              <a:off x="6384174" y="1776827"/>
              <a:ext cx="3808673" cy="1312065"/>
              <a:chOff x="0" y="0"/>
              <a:chExt cx="881682" cy="303734"/>
            </a:xfrm>
          </p:grpSpPr>
          <p:sp>
            <p:nvSpPr>
              <p:cNvPr id="17" name="Freeform 17"/>
              <p:cNvSpPr/>
              <p:nvPr/>
            </p:nvSpPr>
            <p:spPr>
              <a:xfrm>
                <a:off x="0" y="0"/>
                <a:ext cx="881682" cy="303734"/>
              </a:xfrm>
              <a:custGeom>
                <a:avLst/>
                <a:gdLst/>
                <a:ahLst/>
                <a:cxnLst/>
                <a:rect l="l" t="t" r="r" b="b"/>
                <a:pathLst>
                  <a:path w="881682" h="303734">
                    <a:moveTo>
                      <a:pt x="0" y="0"/>
                    </a:moveTo>
                    <a:lnTo>
                      <a:pt x="881682" y="0"/>
                    </a:lnTo>
                    <a:lnTo>
                      <a:pt x="881682" y="303734"/>
                    </a:lnTo>
                    <a:lnTo>
                      <a:pt x="0" y="303734"/>
                    </a:lnTo>
                    <a:close/>
                  </a:path>
                </a:pathLst>
              </a:custGeom>
              <a:solidFill>
                <a:srgbClr val="003C8D"/>
              </a:solidFill>
            </p:spPr>
            <p:txBody>
              <a:bodyPr/>
              <a:lstStyle/>
              <a:p>
                <a:endParaRPr lang="vi-VN"/>
              </a:p>
            </p:txBody>
          </p:sp>
          <p:sp>
            <p:nvSpPr>
              <p:cNvPr id="18" name="TextBox 18"/>
              <p:cNvSpPr txBox="1"/>
              <p:nvPr/>
            </p:nvSpPr>
            <p:spPr>
              <a:xfrm>
                <a:off x="0" y="-47625"/>
                <a:ext cx="881682" cy="351359"/>
              </a:xfrm>
              <a:prstGeom prst="rect">
                <a:avLst/>
              </a:prstGeom>
            </p:spPr>
            <p:txBody>
              <a:bodyPr lIns="50800" tIns="50800" rIns="50800" bIns="50800" rtlCol="0" anchor="ctr"/>
              <a:lstStyle/>
              <a:p>
                <a:pPr algn="ctr">
                  <a:lnSpc>
                    <a:spcPts val="3474"/>
                  </a:lnSpc>
                </a:pPr>
                <a:endParaRPr/>
              </a:p>
            </p:txBody>
          </p:sp>
        </p:grpSp>
        <p:grpSp>
          <p:nvGrpSpPr>
            <p:cNvPr id="19" name="Group 19"/>
            <p:cNvGrpSpPr/>
            <p:nvPr/>
          </p:nvGrpSpPr>
          <p:grpSpPr>
            <a:xfrm>
              <a:off x="5537572" y="289169"/>
              <a:ext cx="3808673" cy="1749775"/>
              <a:chOff x="0" y="0"/>
              <a:chExt cx="881682" cy="405061"/>
            </a:xfrm>
          </p:grpSpPr>
          <p:sp>
            <p:nvSpPr>
              <p:cNvPr id="20" name="Freeform 20"/>
              <p:cNvSpPr/>
              <p:nvPr/>
            </p:nvSpPr>
            <p:spPr>
              <a:xfrm>
                <a:off x="0" y="0"/>
                <a:ext cx="881682" cy="405061"/>
              </a:xfrm>
              <a:custGeom>
                <a:avLst/>
                <a:gdLst/>
                <a:ahLst/>
                <a:cxnLst/>
                <a:rect l="l" t="t" r="r" b="b"/>
                <a:pathLst>
                  <a:path w="881682" h="405061">
                    <a:moveTo>
                      <a:pt x="0" y="0"/>
                    </a:moveTo>
                    <a:lnTo>
                      <a:pt x="881682" y="0"/>
                    </a:lnTo>
                    <a:lnTo>
                      <a:pt x="881682" y="405061"/>
                    </a:lnTo>
                    <a:lnTo>
                      <a:pt x="0" y="405061"/>
                    </a:lnTo>
                    <a:close/>
                  </a:path>
                </a:pathLst>
              </a:custGeom>
              <a:solidFill>
                <a:srgbClr val="003C8D"/>
              </a:solidFill>
            </p:spPr>
            <p:txBody>
              <a:bodyPr/>
              <a:lstStyle/>
              <a:p>
                <a:endParaRPr lang="vi-VN"/>
              </a:p>
            </p:txBody>
          </p:sp>
          <p:sp>
            <p:nvSpPr>
              <p:cNvPr id="21" name="TextBox 21"/>
              <p:cNvSpPr txBox="1"/>
              <p:nvPr/>
            </p:nvSpPr>
            <p:spPr>
              <a:xfrm>
                <a:off x="0" y="-47625"/>
                <a:ext cx="881682" cy="452686"/>
              </a:xfrm>
              <a:prstGeom prst="rect">
                <a:avLst/>
              </a:prstGeom>
            </p:spPr>
            <p:txBody>
              <a:bodyPr lIns="50800" tIns="50800" rIns="50800" bIns="50800" rtlCol="0" anchor="ctr"/>
              <a:lstStyle/>
              <a:p>
                <a:pPr algn="ctr">
                  <a:lnSpc>
                    <a:spcPts val="3474"/>
                  </a:lnSpc>
                </a:pPr>
                <a:endParaRPr/>
              </a:p>
            </p:txBody>
          </p:sp>
        </p:grpSp>
        <p:grpSp>
          <p:nvGrpSpPr>
            <p:cNvPr id="22" name="Group 22"/>
            <p:cNvGrpSpPr/>
            <p:nvPr/>
          </p:nvGrpSpPr>
          <p:grpSpPr>
            <a:xfrm>
              <a:off x="0" y="726879"/>
              <a:ext cx="3808673" cy="1312065"/>
              <a:chOff x="0" y="0"/>
              <a:chExt cx="881682" cy="303734"/>
            </a:xfrm>
          </p:grpSpPr>
          <p:sp>
            <p:nvSpPr>
              <p:cNvPr id="23" name="Freeform 23"/>
              <p:cNvSpPr/>
              <p:nvPr/>
            </p:nvSpPr>
            <p:spPr>
              <a:xfrm>
                <a:off x="0" y="0"/>
                <a:ext cx="881682" cy="303734"/>
              </a:xfrm>
              <a:custGeom>
                <a:avLst/>
                <a:gdLst/>
                <a:ahLst/>
                <a:cxnLst/>
                <a:rect l="l" t="t" r="r" b="b"/>
                <a:pathLst>
                  <a:path w="881682" h="303734">
                    <a:moveTo>
                      <a:pt x="0" y="0"/>
                    </a:moveTo>
                    <a:lnTo>
                      <a:pt x="881682" y="0"/>
                    </a:lnTo>
                    <a:lnTo>
                      <a:pt x="881682" y="303734"/>
                    </a:lnTo>
                    <a:lnTo>
                      <a:pt x="0" y="303734"/>
                    </a:lnTo>
                    <a:close/>
                  </a:path>
                </a:pathLst>
              </a:custGeom>
              <a:solidFill>
                <a:srgbClr val="5CE1E6"/>
              </a:solidFill>
            </p:spPr>
            <p:txBody>
              <a:bodyPr/>
              <a:lstStyle/>
              <a:p>
                <a:endParaRPr lang="vi-VN"/>
              </a:p>
            </p:txBody>
          </p:sp>
          <p:sp>
            <p:nvSpPr>
              <p:cNvPr id="24" name="TextBox 24"/>
              <p:cNvSpPr txBox="1"/>
              <p:nvPr/>
            </p:nvSpPr>
            <p:spPr>
              <a:xfrm>
                <a:off x="0" y="-47625"/>
                <a:ext cx="881682" cy="351359"/>
              </a:xfrm>
              <a:prstGeom prst="rect">
                <a:avLst/>
              </a:prstGeom>
            </p:spPr>
            <p:txBody>
              <a:bodyPr lIns="50800" tIns="50800" rIns="50800" bIns="50800" rtlCol="0" anchor="ctr"/>
              <a:lstStyle/>
              <a:p>
                <a:pPr algn="ctr">
                  <a:lnSpc>
                    <a:spcPts val="3474"/>
                  </a:lnSpc>
                </a:pPr>
                <a:endParaRPr/>
              </a:p>
            </p:txBody>
          </p:sp>
        </p:grpSp>
        <p:grpSp>
          <p:nvGrpSpPr>
            <p:cNvPr id="25" name="Group 25"/>
            <p:cNvGrpSpPr/>
            <p:nvPr/>
          </p:nvGrpSpPr>
          <p:grpSpPr>
            <a:xfrm>
              <a:off x="4745321" y="726879"/>
              <a:ext cx="3808673" cy="1312065"/>
              <a:chOff x="0" y="0"/>
              <a:chExt cx="881682" cy="303734"/>
            </a:xfrm>
          </p:grpSpPr>
          <p:sp>
            <p:nvSpPr>
              <p:cNvPr id="26" name="Freeform 26"/>
              <p:cNvSpPr/>
              <p:nvPr/>
            </p:nvSpPr>
            <p:spPr>
              <a:xfrm>
                <a:off x="0" y="0"/>
                <a:ext cx="881682" cy="303734"/>
              </a:xfrm>
              <a:custGeom>
                <a:avLst/>
                <a:gdLst/>
                <a:ahLst/>
                <a:cxnLst/>
                <a:rect l="l" t="t" r="r" b="b"/>
                <a:pathLst>
                  <a:path w="881682" h="303734">
                    <a:moveTo>
                      <a:pt x="0" y="0"/>
                    </a:moveTo>
                    <a:lnTo>
                      <a:pt x="881682" y="0"/>
                    </a:lnTo>
                    <a:lnTo>
                      <a:pt x="881682" y="303734"/>
                    </a:lnTo>
                    <a:lnTo>
                      <a:pt x="0" y="303734"/>
                    </a:lnTo>
                    <a:close/>
                  </a:path>
                </a:pathLst>
              </a:custGeom>
              <a:solidFill>
                <a:srgbClr val="5CE1E6"/>
              </a:solidFill>
            </p:spPr>
            <p:txBody>
              <a:bodyPr/>
              <a:lstStyle/>
              <a:p>
                <a:endParaRPr lang="vi-VN"/>
              </a:p>
            </p:txBody>
          </p:sp>
          <p:sp>
            <p:nvSpPr>
              <p:cNvPr id="27" name="TextBox 27"/>
              <p:cNvSpPr txBox="1"/>
              <p:nvPr/>
            </p:nvSpPr>
            <p:spPr>
              <a:xfrm>
                <a:off x="0" y="-47625"/>
                <a:ext cx="881682" cy="351359"/>
              </a:xfrm>
              <a:prstGeom prst="rect">
                <a:avLst/>
              </a:prstGeom>
            </p:spPr>
            <p:txBody>
              <a:bodyPr lIns="50800" tIns="50800" rIns="50800" bIns="50800" rtlCol="0" anchor="ctr"/>
              <a:lstStyle/>
              <a:p>
                <a:pPr algn="ctr">
                  <a:lnSpc>
                    <a:spcPts val="3474"/>
                  </a:lnSpc>
                </a:pPr>
                <a:endParaRPr/>
              </a:p>
            </p:txBody>
          </p:sp>
        </p:grpSp>
        <p:grpSp>
          <p:nvGrpSpPr>
            <p:cNvPr id="28" name="Group 28"/>
            <p:cNvGrpSpPr/>
            <p:nvPr/>
          </p:nvGrpSpPr>
          <p:grpSpPr>
            <a:xfrm>
              <a:off x="2848016" y="1312065"/>
              <a:ext cx="3907858" cy="1170373"/>
              <a:chOff x="0" y="0"/>
              <a:chExt cx="904642" cy="270933"/>
            </a:xfrm>
          </p:grpSpPr>
          <p:sp>
            <p:nvSpPr>
              <p:cNvPr id="29" name="Freeform 29"/>
              <p:cNvSpPr/>
              <p:nvPr/>
            </p:nvSpPr>
            <p:spPr>
              <a:xfrm>
                <a:off x="0" y="0"/>
                <a:ext cx="904642" cy="270933"/>
              </a:xfrm>
              <a:custGeom>
                <a:avLst/>
                <a:gdLst/>
                <a:ahLst/>
                <a:cxnLst/>
                <a:rect l="l" t="t" r="r" b="b"/>
                <a:pathLst>
                  <a:path w="904642" h="270933">
                    <a:moveTo>
                      <a:pt x="0" y="0"/>
                    </a:moveTo>
                    <a:lnTo>
                      <a:pt x="904642" y="0"/>
                    </a:lnTo>
                    <a:lnTo>
                      <a:pt x="904642" y="270933"/>
                    </a:lnTo>
                    <a:lnTo>
                      <a:pt x="0" y="270933"/>
                    </a:lnTo>
                    <a:close/>
                  </a:path>
                </a:pathLst>
              </a:custGeom>
              <a:solidFill>
                <a:srgbClr val="003C8D"/>
              </a:solidFill>
            </p:spPr>
            <p:txBody>
              <a:bodyPr/>
              <a:lstStyle/>
              <a:p>
                <a:endParaRPr lang="vi-VN"/>
              </a:p>
            </p:txBody>
          </p:sp>
          <p:sp>
            <p:nvSpPr>
              <p:cNvPr id="30" name="TextBox 30"/>
              <p:cNvSpPr txBox="1"/>
              <p:nvPr/>
            </p:nvSpPr>
            <p:spPr>
              <a:xfrm>
                <a:off x="0" y="-47625"/>
                <a:ext cx="904642" cy="318558"/>
              </a:xfrm>
              <a:prstGeom prst="rect">
                <a:avLst/>
              </a:prstGeom>
            </p:spPr>
            <p:txBody>
              <a:bodyPr lIns="50800" tIns="50800" rIns="50800" bIns="50800" rtlCol="0" anchor="ctr"/>
              <a:lstStyle/>
              <a:p>
                <a:pPr algn="ctr">
                  <a:lnSpc>
                    <a:spcPts val="3474"/>
                  </a:lnSpc>
                </a:pPr>
                <a:endParaRPr/>
              </a:p>
            </p:txBody>
          </p:sp>
        </p:grpSp>
        <p:grpSp>
          <p:nvGrpSpPr>
            <p:cNvPr id="31" name="Group 31"/>
            <p:cNvGrpSpPr/>
            <p:nvPr/>
          </p:nvGrpSpPr>
          <p:grpSpPr>
            <a:xfrm>
              <a:off x="943679" y="1776827"/>
              <a:ext cx="3808673" cy="705611"/>
              <a:chOff x="0" y="0"/>
              <a:chExt cx="881682" cy="163344"/>
            </a:xfrm>
          </p:grpSpPr>
          <p:sp>
            <p:nvSpPr>
              <p:cNvPr id="32" name="Freeform 32"/>
              <p:cNvSpPr/>
              <p:nvPr/>
            </p:nvSpPr>
            <p:spPr>
              <a:xfrm>
                <a:off x="0" y="0"/>
                <a:ext cx="881682" cy="163344"/>
              </a:xfrm>
              <a:custGeom>
                <a:avLst/>
                <a:gdLst/>
                <a:ahLst/>
                <a:cxnLst/>
                <a:rect l="l" t="t" r="r" b="b"/>
                <a:pathLst>
                  <a:path w="881682" h="163344">
                    <a:moveTo>
                      <a:pt x="0" y="0"/>
                    </a:moveTo>
                    <a:lnTo>
                      <a:pt x="881682" y="0"/>
                    </a:lnTo>
                    <a:lnTo>
                      <a:pt x="881682" y="163344"/>
                    </a:lnTo>
                    <a:lnTo>
                      <a:pt x="0" y="163344"/>
                    </a:lnTo>
                    <a:close/>
                  </a:path>
                </a:pathLst>
              </a:custGeom>
              <a:solidFill>
                <a:srgbClr val="5CE1E6"/>
              </a:solidFill>
            </p:spPr>
            <p:txBody>
              <a:bodyPr/>
              <a:lstStyle/>
              <a:p>
                <a:endParaRPr lang="vi-VN"/>
              </a:p>
            </p:txBody>
          </p:sp>
          <p:sp>
            <p:nvSpPr>
              <p:cNvPr id="33" name="TextBox 33"/>
              <p:cNvSpPr txBox="1"/>
              <p:nvPr/>
            </p:nvSpPr>
            <p:spPr>
              <a:xfrm>
                <a:off x="0" y="-47625"/>
                <a:ext cx="881682" cy="210969"/>
              </a:xfrm>
              <a:prstGeom prst="rect">
                <a:avLst/>
              </a:prstGeom>
            </p:spPr>
            <p:txBody>
              <a:bodyPr lIns="50800" tIns="50800" rIns="50800" bIns="50800" rtlCol="0" anchor="ctr"/>
              <a:lstStyle/>
              <a:p>
                <a:pPr algn="ctr">
                  <a:lnSpc>
                    <a:spcPts val="3474"/>
                  </a:lnSpc>
                </a:pPr>
                <a:endParaRPr/>
              </a:p>
            </p:txBody>
          </p:sp>
        </p:grpSp>
      </p:grpSp>
      <p:grpSp>
        <p:nvGrpSpPr>
          <p:cNvPr id="34" name="Group 34"/>
          <p:cNvGrpSpPr/>
          <p:nvPr/>
        </p:nvGrpSpPr>
        <p:grpSpPr>
          <a:xfrm>
            <a:off x="10598559" y="8708122"/>
            <a:ext cx="9272000" cy="2316669"/>
            <a:chOff x="0" y="0"/>
            <a:chExt cx="12362667" cy="3088893"/>
          </a:xfrm>
        </p:grpSpPr>
        <p:grpSp>
          <p:nvGrpSpPr>
            <p:cNvPr id="35" name="Group 35"/>
            <p:cNvGrpSpPr/>
            <p:nvPr/>
          </p:nvGrpSpPr>
          <p:grpSpPr>
            <a:xfrm rot="-10800000">
              <a:off x="6675636" y="1776827"/>
              <a:ext cx="3808673" cy="1312065"/>
              <a:chOff x="0" y="0"/>
              <a:chExt cx="881682" cy="303734"/>
            </a:xfrm>
          </p:grpSpPr>
          <p:sp>
            <p:nvSpPr>
              <p:cNvPr id="36" name="Freeform 36"/>
              <p:cNvSpPr/>
              <p:nvPr/>
            </p:nvSpPr>
            <p:spPr>
              <a:xfrm>
                <a:off x="0" y="0"/>
                <a:ext cx="881682" cy="303734"/>
              </a:xfrm>
              <a:custGeom>
                <a:avLst/>
                <a:gdLst/>
                <a:ahLst/>
                <a:cxnLst/>
                <a:rect l="l" t="t" r="r" b="b"/>
                <a:pathLst>
                  <a:path w="881682" h="303734">
                    <a:moveTo>
                      <a:pt x="0" y="0"/>
                    </a:moveTo>
                    <a:lnTo>
                      <a:pt x="881682" y="0"/>
                    </a:lnTo>
                    <a:lnTo>
                      <a:pt x="881682" y="303734"/>
                    </a:lnTo>
                    <a:lnTo>
                      <a:pt x="0" y="303734"/>
                    </a:lnTo>
                    <a:close/>
                  </a:path>
                </a:pathLst>
              </a:custGeom>
              <a:solidFill>
                <a:srgbClr val="003C8D"/>
              </a:solidFill>
            </p:spPr>
            <p:txBody>
              <a:bodyPr/>
              <a:lstStyle/>
              <a:p>
                <a:endParaRPr lang="vi-VN"/>
              </a:p>
            </p:txBody>
          </p:sp>
          <p:sp>
            <p:nvSpPr>
              <p:cNvPr id="37" name="TextBox 37"/>
              <p:cNvSpPr txBox="1"/>
              <p:nvPr/>
            </p:nvSpPr>
            <p:spPr>
              <a:xfrm>
                <a:off x="0" y="-47625"/>
                <a:ext cx="881682" cy="351359"/>
              </a:xfrm>
              <a:prstGeom prst="rect">
                <a:avLst/>
              </a:prstGeom>
            </p:spPr>
            <p:txBody>
              <a:bodyPr lIns="50800" tIns="50800" rIns="50800" bIns="50800" rtlCol="0" anchor="ctr"/>
              <a:lstStyle/>
              <a:p>
                <a:pPr algn="ctr">
                  <a:lnSpc>
                    <a:spcPts val="3474"/>
                  </a:lnSpc>
                </a:pPr>
                <a:endParaRPr/>
              </a:p>
            </p:txBody>
          </p:sp>
        </p:grpSp>
        <p:grpSp>
          <p:nvGrpSpPr>
            <p:cNvPr id="38" name="Group 38"/>
            <p:cNvGrpSpPr/>
            <p:nvPr/>
          </p:nvGrpSpPr>
          <p:grpSpPr>
            <a:xfrm rot="-10800000">
              <a:off x="0" y="464762"/>
              <a:ext cx="3808673" cy="1312065"/>
              <a:chOff x="0" y="0"/>
              <a:chExt cx="881682" cy="303734"/>
            </a:xfrm>
          </p:grpSpPr>
          <p:sp>
            <p:nvSpPr>
              <p:cNvPr id="39" name="Freeform 39"/>
              <p:cNvSpPr/>
              <p:nvPr/>
            </p:nvSpPr>
            <p:spPr>
              <a:xfrm>
                <a:off x="0" y="0"/>
                <a:ext cx="881682" cy="303734"/>
              </a:xfrm>
              <a:custGeom>
                <a:avLst/>
                <a:gdLst/>
                <a:ahLst/>
                <a:cxnLst/>
                <a:rect l="l" t="t" r="r" b="b"/>
                <a:pathLst>
                  <a:path w="881682" h="303734">
                    <a:moveTo>
                      <a:pt x="0" y="0"/>
                    </a:moveTo>
                    <a:lnTo>
                      <a:pt x="881682" y="0"/>
                    </a:lnTo>
                    <a:lnTo>
                      <a:pt x="881682" y="303734"/>
                    </a:lnTo>
                    <a:lnTo>
                      <a:pt x="0" y="303734"/>
                    </a:lnTo>
                    <a:close/>
                  </a:path>
                </a:pathLst>
              </a:custGeom>
              <a:solidFill>
                <a:srgbClr val="5CE1E6"/>
              </a:solidFill>
            </p:spPr>
            <p:txBody>
              <a:bodyPr/>
              <a:lstStyle/>
              <a:p>
                <a:endParaRPr lang="vi-VN"/>
              </a:p>
            </p:txBody>
          </p:sp>
          <p:sp>
            <p:nvSpPr>
              <p:cNvPr id="40" name="TextBox 40"/>
              <p:cNvSpPr txBox="1"/>
              <p:nvPr/>
            </p:nvSpPr>
            <p:spPr>
              <a:xfrm>
                <a:off x="0" y="-47625"/>
                <a:ext cx="881682" cy="351359"/>
              </a:xfrm>
              <a:prstGeom prst="rect">
                <a:avLst/>
              </a:prstGeom>
            </p:spPr>
            <p:txBody>
              <a:bodyPr lIns="50800" tIns="50800" rIns="50800" bIns="50800" rtlCol="0" anchor="ctr"/>
              <a:lstStyle/>
              <a:p>
                <a:pPr algn="ctr">
                  <a:lnSpc>
                    <a:spcPts val="3474"/>
                  </a:lnSpc>
                </a:pPr>
                <a:endParaRPr/>
              </a:p>
            </p:txBody>
          </p:sp>
        </p:grpSp>
        <p:grpSp>
          <p:nvGrpSpPr>
            <p:cNvPr id="41" name="Group 41"/>
            <p:cNvGrpSpPr/>
            <p:nvPr/>
          </p:nvGrpSpPr>
          <p:grpSpPr>
            <a:xfrm rot="-10800000">
              <a:off x="2169820" y="0"/>
              <a:ext cx="3808673" cy="1312065"/>
              <a:chOff x="0" y="0"/>
              <a:chExt cx="881682" cy="303734"/>
            </a:xfrm>
          </p:grpSpPr>
          <p:sp>
            <p:nvSpPr>
              <p:cNvPr id="42" name="Freeform 42"/>
              <p:cNvSpPr/>
              <p:nvPr/>
            </p:nvSpPr>
            <p:spPr>
              <a:xfrm>
                <a:off x="0" y="0"/>
                <a:ext cx="881682" cy="303734"/>
              </a:xfrm>
              <a:custGeom>
                <a:avLst/>
                <a:gdLst/>
                <a:ahLst/>
                <a:cxnLst/>
                <a:rect l="l" t="t" r="r" b="b"/>
                <a:pathLst>
                  <a:path w="881682" h="303734">
                    <a:moveTo>
                      <a:pt x="0" y="0"/>
                    </a:moveTo>
                    <a:lnTo>
                      <a:pt x="881682" y="0"/>
                    </a:lnTo>
                    <a:lnTo>
                      <a:pt x="881682" y="303734"/>
                    </a:lnTo>
                    <a:lnTo>
                      <a:pt x="0" y="303734"/>
                    </a:lnTo>
                    <a:close/>
                  </a:path>
                </a:pathLst>
              </a:custGeom>
              <a:solidFill>
                <a:srgbClr val="003C8D"/>
              </a:solidFill>
            </p:spPr>
            <p:txBody>
              <a:bodyPr/>
              <a:lstStyle/>
              <a:p>
                <a:endParaRPr lang="vi-VN"/>
              </a:p>
            </p:txBody>
          </p:sp>
          <p:sp>
            <p:nvSpPr>
              <p:cNvPr id="43" name="TextBox 43"/>
              <p:cNvSpPr txBox="1"/>
              <p:nvPr/>
            </p:nvSpPr>
            <p:spPr>
              <a:xfrm>
                <a:off x="0" y="-47625"/>
                <a:ext cx="881682" cy="351359"/>
              </a:xfrm>
              <a:prstGeom prst="rect">
                <a:avLst/>
              </a:prstGeom>
            </p:spPr>
            <p:txBody>
              <a:bodyPr lIns="50800" tIns="50800" rIns="50800" bIns="50800" rtlCol="0" anchor="ctr"/>
              <a:lstStyle/>
              <a:p>
                <a:pPr algn="ctr">
                  <a:lnSpc>
                    <a:spcPts val="3474"/>
                  </a:lnSpc>
                </a:pPr>
                <a:endParaRPr/>
              </a:p>
            </p:txBody>
          </p:sp>
        </p:grpSp>
        <p:grpSp>
          <p:nvGrpSpPr>
            <p:cNvPr id="44" name="Group 44"/>
            <p:cNvGrpSpPr/>
            <p:nvPr/>
          </p:nvGrpSpPr>
          <p:grpSpPr>
            <a:xfrm rot="-10800000">
              <a:off x="2169820" y="0"/>
              <a:ext cx="3808673" cy="1312065"/>
              <a:chOff x="0" y="0"/>
              <a:chExt cx="881682" cy="303734"/>
            </a:xfrm>
          </p:grpSpPr>
          <p:sp>
            <p:nvSpPr>
              <p:cNvPr id="45" name="Freeform 45"/>
              <p:cNvSpPr/>
              <p:nvPr/>
            </p:nvSpPr>
            <p:spPr>
              <a:xfrm>
                <a:off x="0" y="0"/>
                <a:ext cx="881682" cy="303734"/>
              </a:xfrm>
              <a:custGeom>
                <a:avLst/>
                <a:gdLst/>
                <a:ahLst/>
                <a:cxnLst/>
                <a:rect l="l" t="t" r="r" b="b"/>
                <a:pathLst>
                  <a:path w="881682" h="303734">
                    <a:moveTo>
                      <a:pt x="0" y="0"/>
                    </a:moveTo>
                    <a:lnTo>
                      <a:pt x="881682" y="0"/>
                    </a:lnTo>
                    <a:lnTo>
                      <a:pt x="881682" y="303734"/>
                    </a:lnTo>
                    <a:lnTo>
                      <a:pt x="0" y="303734"/>
                    </a:lnTo>
                    <a:close/>
                  </a:path>
                </a:pathLst>
              </a:custGeom>
              <a:solidFill>
                <a:srgbClr val="003C8D"/>
              </a:solidFill>
            </p:spPr>
            <p:txBody>
              <a:bodyPr/>
              <a:lstStyle/>
              <a:p>
                <a:endParaRPr lang="vi-VN"/>
              </a:p>
            </p:txBody>
          </p:sp>
          <p:sp>
            <p:nvSpPr>
              <p:cNvPr id="46" name="TextBox 46"/>
              <p:cNvSpPr txBox="1"/>
              <p:nvPr/>
            </p:nvSpPr>
            <p:spPr>
              <a:xfrm>
                <a:off x="0" y="-47625"/>
                <a:ext cx="881682" cy="351359"/>
              </a:xfrm>
              <a:prstGeom prst="rect">
                <a:avLst/>
              </a:prstGeom>
            </p:spPr>
            <p:txBody>
              <a:bodyPr lIns="50800" tIns="50800" rIns="50800" bIns="50800" rtlCol="0" anchor="ctr"/>
              <a:lstStyle/>
              <a:p>
                <a:pPr algn="ctr">
                  <a:lnSpc>
                    <a:spcPts val="3474"/>
                  </a:lnSpc>
                </a:pPr>
                <a:endParaRPr/>
              </a:p>
            </p:txBody>
          </p:sp>
        </p:grpSp>
        <p:grpSp>
          <p:nvGrpSpPr>
            <p:cNvPr id="47" name="Group 47"/>
            <p:cNvGrpSpPr/>
            <p:nvPr/>
          </p:nvGrpSpPr>
          <p:grpSpPr>
            <a:xfrm rot="-10800000">
              <a:off x="3016422" y="1049948"/>
              <a:ext cx="3808673" cy="1749775"/>
              <a:chOff x="0" y="0"/>
              <a:chExt cx="881682" cy="405061"/>
            </a:xfrm>
          </p:grpSpPr>
          <p:sp>
            <p:nvSpPr>
              <p:cNvPr id="48" name="Freeform 48"/>
              <p:cNvSpPr/>
              <p:nvPr/>
            </p:nvSpPr>
            <p:spPr>
              <a:xfrm>
                <a:off x="0" y="0"/>
                <a:ext cx="881682" cy="405061"/>
              </a:xfrm>
              <a:custGeom>
                <a:avLst/>
                <a:gdLst/>
                <a:ahLst/>
                <a:cxnLst/>
                <a:rect l="l" t="t" r="r" b="b"/>
                <a:pathLst>
                  <a:path w="881682" h="405061">
                    <a:moveTo>
                      <a:pt x="0" y="0"/>
                    </a:moveTo>
                    <a:lnTo>
                      <a:pt x="881682" y="0"/>
                    </a:lnTo>
                    <a:lnTo>
                      <a:pt x="881682" y="405061"/>
                    </a:lnTo>
                    <a:lnTo>
                      <a:pt x="0" y="405061"/>
                    </a:lnTo>
                    <a:close/>
                  </a:path>
                </a:pathLst>
              </a:custGeom>
              <a:solidFill>
                <a:srgbClr val="003C8D"/>
              </a:solidFill>
            </p:spPr>
            <p:txBody>
              <a:bodyPr/>
              <a:lstStyle/>
              <a:p>
                <a:endParaRPr lang="vi-VN"/>
              </a:p>
            </p:txBody>
          </p:sp>
          <p:sp>
            <p:nvSpPr>
              <p:cNvPr id="49" name="TextBox 49"/>
              <p:cNvSpPr txBox="1"/>
              <p:nvPr/>
            </p:nvSpPr>
            <p:spPr>
              <a:xfrm>
                <a:off x="0" y="-47625"/>
                <a:ext cx="881682" cy="452686"/>
              </a:xfrm>
              <a:prstGeom prst="rect">
                <a:avLst/>
              </a:prstGeom>
            </p:spPr>
            <p:txBody>
              <a:bodyPr lIns="50800" tIns="50800" rIns="50800" bIns="50800" rtlCol="0" anchor="ctr"/>
              <a:lstStyle/>
              <a:p>
                <a:pPr algn="ctr">
                  <a:lnSpc>
                    <a:spcPts val="3474"/>
                  </a:lnSpc>
                </a:pPr>
                <a:endParaRPr/>
              </a:p>
            </p:txBody>
          </p:sp>
        </p:grpSp>
        <p:grpSp>
          <p:nvGrpSpPr>
            <p:cNvPr id="50" name="Group 50"/>
            <p:cNvGrpSpPr/>
            <p:nvPr/>
          </p:nvGrpSpPr>
          <p:grpSpPr>
            <a:xfrm rot="-10800000">
              <a:off x="8553994" y="1049948"/>
              <a:ext cx="3808673" cy="1312065"/>
              <a:chOff x="0" y="0"/>
              <a:chExt cx="881682" cy="303734"/>
            </a:xfrm>
          </p:grpSpPr>
          <p:sp>
            <p:nvSpPr>
              <p:cNvPr id="51" name="Freeform 51"/>
              <p:cNvSpPr/>
              <p:nvPr/>
            </p:nvSpPr>
            <p:spPr>
              <a:xfrm>
                <a:off x="0" y="0"/>
                <a:ext cx="881682" cy="303734"/>
              </a:xfrm>
              <a:custGeom>
                <a:avLst/>
                <a:gdLst/>
                <a:ahLst/>
                <a:cxnLst/>
                <a:rect l="l" t="t" r="r" b="b"/>
                <a:pathLst>
                  <a:path w="881682" h="303734">
                    <a:moveTo>
                      <a:pt x="0" y="0"/>
                    </a:moveTo>
                    <a:lnTo>
                      <a:pt x="881682" y="0"/>
                    </a:lnTo>
                    <a:lnTo>
                      <a:pt x="881682" y="303734"/>
                    </a:lnTo>
                    <a:lnTo>
                      <a:pt x="0" y="303734"/>
                    </a:lnTo>
                    <a:close/>
                  </a:path>
                </a:pathLst>
              </a:custGeom>
              <a:solidFill>
                <a:srgbClr val="5CE1E6"/>
              </a:solidFill>
            </p:spPr>
            <p:txBody>
              <a:bodyPr/>
              <a:lstStyle/>
              <a:p>
                <a:endParaRPr lang="vi-VN"/>
              </a:p>
            </p:txBody>
          </p:sp>
          <p:sp>
            <p:nvSpPr>
              <p:cNvPr id="52" name="TextBox 52"/>
              <p:cNvSpPr txBox="1"/>
              <p:nvPr/>
            </p:nvSpPr>
            <p:spPr>
              <a:xfrm>
                <a:off x="0" y="-47625"/>
                <a:ext cx="881682" cy="351359"/>
              </a:xfrm>
              <a:prstGeom prst="rect">
                <a:avLst/>
              </a:prstGeom>
            </p:spPr>
            <p:txBody>
              <a:bodyPr lIns="50800" tIns="50800" rIns="50800" bIns="50800" rtlCol="0" anchor="ctr"/>
              <a:lstStyle/>
              <a:p>
                <a:pPr algn="ctr">
                  <a:lnSpc>
                    <a:spcPts val="3474"/>
                  </a:lnSpc>
                </a:pPr>
                <a:endParaRPr/>
              </a:p>
            </p:txBody>
          </p:sp>
        </p:grpSp>
        <p:grpSp>
          <p:nvGrpSpPr>
            <p:cNvPr id="53" name="Group 53"/>
            <p:cNvGrpSpPr/>
            <p:nvPr/>
          </p:nvGrpSpPr>
          <p:grpSpPr>
            <a:xfrm rot="-10800000">
              <a:off x="3808673" y="1049948"/>
              <a:ext cx="3808673" cy="1312065"/>
              <a:chOff x="0" y="0"/>
              <a:chExt cx="881682" cy="303734"/>
            </a:xfrm>
          </p:grpSpPr>
          <p:sp>
            <p:nvSpPr>
              <p:cNvPr id="54" name="Freeform 54"/>
              <p:cNvSpPr/>
              <p:nvPr/>
            </p:nvSpPr>
            <p:spPr>
              <a:xfrm>
                <a:off x="0" y="0"/>
                <a:ext cx="881682" cy="303734"/>
              </a:xfrm>
              <a:custGeom>
                <a:avLst/>
                <a:gdLst/>
                <a:ahLst/>
                <a:cxnLst/>
                <a:rect l="l" t="t" r="r" b="b"/>
                <a:pathLst>
                  <a:path w="881682" h="303734">
                    <a:moveTo>
                      <a:pt x="0" y="0"/>
                    </a:moveTo>
                    <a:lnTo>
                      <a:pt x="881682" y="0"/>
                    </a:lnTo>
                    <a:lnTo>
                      <a:pt x="881682" y="303734"/>
                    </a:lnTo>
                    <a:lnTo>
                      <a:pt x="0" y="303734"/>
                    </a:lnTo>
                    <a:close/>
                  </a:path>
                </a:pathLst>
              </a:custGeom>
              <a:solidFill>
                <a:srgbClr val="5CE1E6"/>
              </a:solidFill>
            </p:spPr>
            <p:txBody>
              <a:bodyPr/>
              <a:lstStyle/>
              <a:p>
                <a:endParaRPr lang="vi-VN"/>
              </a:p>
            </p:txBody>
          </p:sp>
          <p:sp>
            <p:nvSpPr>
              <p:cNvPr id="55" name="TextBox 55"/>
              <p:cNvSpPr txBox="1"/>
              <p:nvPr/>
            </p:nvSpPr>
            <p:spPr>
              <a:xfrm>
                <a:off x="0" y="-47625"/>
                <a:ext cx="881682" cy="351359"/>
              </a:xfrm>
              <a:prstGeom prst="rect">
                <a:avLst/>
              </a:prstGeom>
            </p:spPr>
            <p:txBody>
              <a:bodyPr lIns="50800" tIns="50800" rIns="50800" bIns="50800" rtlCol="0" anchor="ctr"/>
              <a:lstStyle/>
              <a:p>
                <a:pPr algn="ctr">
                  <a:lnSpc>
                    <a:spcPts val="3474"/>
                  </a:lnSpc>
                </a:pPr>
                <a:endParaRPr/>
              </a:p>
            </p:txBody>
          </p:sp>
        </p:grpSp>
        <p:grpSp>
          <p:nvGrpSpPr>
            <p:cNvPr id="56" name="Group 56"/>
            <p:cNvGrpSpPr/>
            <p:nvPr/>
          </p:nvGrpSpPr>
          <p:grpSpPr>
            <a:xfrm rot="-10800000">
              <a:off x="5606794" y="606454"/>
              <a:ext cx="3907858" cy="1170373"/>
              <a:chOff x="0" y="0"/>
              <a:chExt cx="904642" cy="270933"/>
            </a:xfrm>
          </p:grpSpPr>
          <p:sp>
            <p:nvSpPr>
              <p:cNvPr id="57" name="Freeform 57"/>
              <p:cNvSpPr/>
              <p:nvPr/>
            </p:nvSpPr>
            <p:spPr>
              <a:xfrm>
                <a:off x="0" y="0"/>
                <a:ext cx="904642" cy="270933"/>
              </a:xfrm>
              <a:custGeom>
                <a:avLst/>
                <a:gdLst/>
                <a:ahLst/>
                <a:cxnLst/>
                <a:rect l="l" t="t" r="r" b="b"/>
                <a:pathLst>
                  <a:path w="904642" h="270933">
                    <a:moveTo>
                      <a:pt x="0" y="0"/>
                    </a:moveTo>
                    <a:lnTo>
                      <a:pt x="904642" y="0"/>
                    </a:lnTo>
                    <a:lnTo>
                      <a:pt x="904642" y="270933"/>
                    </a:lnTo>
                    <a:lnTo>
                      <a:pt x="0" y="270933"/>
                    </a:lnTo>
                    <a:close/>
                  </a:path>
                </a:pathLst>
              </a:custGeom>
              <a:solidFill>
                <a:srgbClr val="003C8D"/>
              </a:solidFill>
            </p:spPr>
            <p:txBody>
              <a:bodyPr/>
              <a:lstStyle/>
              <a:p>
                <a:endParaRPr lang="vi-VN"/>
              </a:p>
            </p:txBody>
          </p:sp>
          <p:sp>
            <p:nvSpPr>
              <p:cNvPr id="58" name="TextBox 58"/>
              <p:cNvSpPr txBox="1"/>
              <p:nvPr/>
            </p:nvSpPr>
            <p:spPr>
              <a:xfrm>
                <a:off x="0" y="-47625"/>
                <a:ext cx="904642" cy="318558"/>
              </a:xfrm>
              <a:prstGeom prst="rect">
                <a:avLst/>
              </a:prstGeom>
            </p:spPr>
            <p:txBody>
              <a:bodyPr lIns="50800" tIns="50800" rIns="50800" bIns="50800" rtlCol="0" anchor="ctr"/>
              <a:lstStyle/>
              <a:p>
                <a:pPr algn="ctr">
                  <a:lnSpc>
                    <a:spcPts val="3474"/>
                  </a:lnSpc>
                </a:pPr>
                <a:endParaRPr/>
              </a:p>
            </p:txBody>
          </p:sp>
        </p:grpSp>
        <p:grpSp>
          <p:nvGrpSpPr>
            <p:cNvPr id="59" name="Group 59"/>
            <p:cNvGrpSpPr/>
            <p:nvPr/>
          </p:nvGrpSpPr>
          <p:grpSpPr>
            <a:xfrm rot="-10800000">
              <a:off x="7610315" y="606454"/>
              <a:ext cx="3808673" cy="705611"/>
              <a:chOff x="0" y="0"/>
              <a:chExt cx="881682" cy="163344"/>
            </a:xfrm>
          </p:grpSpPr>
          <p:sp>
            <p:nvSpPr>
              <p:cNvPr id="60" name="Freeform 60"/>
              <p:cNvSpPr/>
              <p:nvPr/>
            </p:nvSpPr>
            <p:spPr>
              <a:xfrm>
                <a:off x="0" y="0"/>
                <a:ext cx="881682" cy="163344"/>
              </a:xfrm>
              <a:custGeom>
                <a:avLst/>
                <a:gdLst/>
                <a:ahLst/>
                <a:cxnLst/>
                <a:rect l="l" t="t" r="r" b="b"/>
                <a:pathLst>
                  <a:path w="881682" h="163344">
                    <a:moveTo>
                      <a:pt x="0" y="0"/>
                    </a:moveTo>
                    <a:lnTo>
                      <a:pt x="881682" y="0"/>
                    </a:lnTo>
                    <a:lnTo>
                      <a:pt x="881682" y="163344"/>
                    </a:lnTo>
                    <a:lnTo>
                      <a:pt x="0" y="163344"/>
                    </a:lnTo>
                    <a:close/>
                  </a:path>
                </a:pathLst>
              </a:custGeom>
              <a:solidFill>
                <a:srgbClr val="5CE1E6"/>
              </a:solidFill>
            </p:spPr>
            <p:txBody>
              <a:bodyPr/>
              <a:lstStyle/>
              <a:p>
                <a:endParaRPr lang="vi-VN"/>
              </a:p>
            </p:txBody>
          </p:sp>
          <p:sp>
            <p:nvSpPr>
              <p:cNvPr id="61" name="TextBox 61"/>
              <p:cNvSpPr txBox="1"/>
              <p:nvPr/>
            </p:nvSpPr>
            <p:spPr>
              <a:xfrm>
                <a:off x="0" y="-47625"/>
                <a:ext cx="881682" cy="210969"/>
              </a:xfrm>
              <a:prstGeom prst="rect">
                <a:avLst/>
              </a:prstGeom>
            </p:spPr>
            <p:txBody>
              <a:bodyPr lIns="50800" tIns="50800" rIns="50800" bIns="50800" rtlCol="0" anchor="ctr"/>
              <a:lstStyle/>
              <a:p>
                <a:pPr algn="ctr">
                  <a:lnSpc>
                    <a:spcPts val="3474"/>
                  </a:lnSpc>
                </a:pPr>
                <a:endParaRPr/>
              </a:p>
            </p:txBody>
          </p:sp>
        </p:grpSp>
      </p:grpSp>
      <p:grpSp>
        <p:nvGrpSpPr>
          <p:cNvPr id="62" name="Group 62"/>
          <p:cNvGrpSpPr/>
          <p:nvPr/>
        </p:nvGrpSpPr>
        <p:grpSpPr>
          <a:xfrm>
            <a:off x="10299953" y="7200889"/>
            <a:ext cx="1599924" cy="1599924"/>
            <a:chOff x="0" y="0"/>
            <a:chExt cx="812800" cy="812800"/>
          </a:xfrm>
        </p:grpSpPr>
        <p:sp>
          <p:nvSpPr>
            <p:cNvPr id="63" name="Freeform 6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104775" cap="sq">
              <a:solidFill>
                <a:srgbClr val="003C8D"/>
              </a:solidFill>
              <a:prstDash val="solid"/>
              <a:miter/>
            </a:ln>
          </p:spPr>
          <p:txBody>
            <a:bodyPr/>
            <a:lstStyle/>
            <a:p>
              <a:endParaRPr lang="vi-VN"/>
            </a:p>
          </p:txBody>
        </p:sp>
        <p:sp>
          <p:nvSpPr>
            <p:cNvPr id="64" name="TextBox 64"/>
            <p:cNvSpPr txBox="1"/>
            <p:nvPr/>
          </p:nvSpPr>
          <p:spPr>
            <a:xfrm>
              <a:off x="76200" y="28575"/>
              <a:ext cx="660400" cy="708025"/>
            </a:xfrm>
            <a:prstGeom prst="rect">
              <a:avLst/>
            </a:prstGeom>
          </p:spPr>
          <p:txBody>
            <a:bodyPr lIns="50800" tIns="50800" rIns="50800" bIns="50800" rtlCol="0" anchor="ctr"/>
            <a:lstStyle/>
            <a:p>
              <a:pPr algn="ctr">
                <a:lnSpc>
                  <a:spcPts val="3474"/>
                </a:lnSpc>
              </a:pPr>
              <a:endParaRPr/>
            </a:p>
          </p:txBody>
        </p:sp>
      </p:grpSp>
      <p:grpSp>
        <p:nvGrpSpPr>
          <p:cNvPr id="65" name="Group 65"/>
          <p:cNvGrpSpPr/>
          <p:nvPr/>
        </p:nvGrpSpPr>
        <p:grpSpPr>
          <a:xfrm>
            <a:off x="14167180" y="3442720"/>
            <a:ext cx="3190714" cy="3190714"/>
            <a:chOff x="0" y="0"/>
            <a:chExt cx="812800" cy="812800"/>
          </a:xfrm>
        </p:grpSpPr>
        <p:sp>
          <p:nvSpPr>
            <p:cNvPr id="66" name="Freeform 6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123825" cap="sq">
              <a:solidFill>
                <a:srgbClr val="003C8D"/>
              </a:solidFill>
              <a:prstDash val="solid"/>
              <a:miter/>
            </a:ln>
          </p:spPr>
          <p:txBody>
            <a:bodyPr/>
            <a:lstStyle/>
            <a:p>
              <a:endParaRPr lang="vi-VN"/>
            </a:p>
          </p:txBody>
        </p:sp>
        <p:sp>
          <p:nvSpPr>
            <p:cNvPr id="67" name="TextBox 67"/>
            <p:cNvSpPr txBox="1"/>
            <p:nvPr/>
          </p:nvSpPr>
          <p:spPr>
            <a:xfrm>
              <a:off x="76200" y="28575"/>
              <a:ext cx="660400" cy="708025"/>
            </a:xfrm>
            <a:prstGeom prst="rect">
              <a:avLst/>
            </a:prstGeom>
          </p:spPr>
          <p:txBody>
            <a:bodyPr lIns="50800" tIns="50800" rIns="50800" bIns="50800" rtlCol="0" anchor="ctr"/>
            <a:lstStyle/>
            <a:p>
              <a:pPr algn="ctr">
                <a:lnSpc>
                  <a:spcPts val="3474"/>
                </a:lnSpc>
              </a:pPr>
              <a:endParaRPr/>
            </a:p>
          </p:txBody>
        </p:sp>
      </p:grpSp>
      <p:grpSp>
        <p:nvGrpSpPr>
          <p:cNvPr id="68" name="Group 68"/>
          <p:cNvGrpSpPr/>
          <p:nvPr/>
        </p:nvGrpSpPr>
        <p:grpSpPr>
          <a:xfrm rot="-10800000">
            <a:off x="524895" y="2421197"/>
            <a:ext cx="3696299" cy="5477361"/>
            <a:chOff x="0" y="-47625"/>
            <a:chExt cx="1140886" cy="1690629"/>
          </a:xfrm>
        </p:grpSpPr>
        <p:sp>
          <p:nvSpPr>
            <p:cNvPr id="69" name="Freeform 69"/>
            <p:cNvSpPr/>
            <p:nvPr/>
          </p:nvSpPr>
          <p:spPr>
            <a:xfrm>
              <a:off x="1043154" y="27564"/>
              <a:ext cx="97732" cy="1615440"/>
            </a:xfrm>
            <a:custGeom>
              <a:avLst/>
              <a:gdLst/>
              <a:ahLst/>
              <a:cxnLst/>
              <a:rect l="l" t="t" r="r" b="b"/>
              <a:pathLst>
                <a:path w="97732" h="1615440">
                  <a:moveTo>
                    <a:pt x="0" y="0"/>
                  </a:moveTo>
                  <a:lnTo>
                    <a:pt x="97732" y="0"/>
                  </a:lnTo>
                  <a:lnTo>
                    <a:pt x="97732" y="1615440"/>
                  </a:lnTo>
                  <a:lnTo>
                    <a:pt x="0" y="1615440"/>
                  </a:lnTo>
                  <a:close/>
                </a:path>
              </a:pathLst>
            </a:custGeom>
            <a:solidFill>
              <a:srgbClr val="003C8D"/>
            </a:solidFill>
          </p:spPr>
          <p:txBody>
            <a:bodyPr/>
            <a:lstStyle/>
            <a:p>
              <a:endParaRPr lang="vi-VN"/>
            </a:p>
          </p:txBody>
        </p:sp>
        <p:sp>
          <p:nvSpPr>
            <p:cNvPr id="70" name="TextBox 70"/>
            <p:cNvSpPr txBox="1"/>
            <p:nvPr/>
          </p:nvSpPr>
          <p:spPr>
            <a:xfrm>
              <a:off x="0" y="-47625"/>
              <a:ext cx="97732" cy="1663065"/>
            </a:xfrm>
            <a:prstGeom prst="rect">
              <a:avLst/>
            </a:prstGeom>
          </p:spPr>
          <p:txBody>
            <a:bodyPr lIns="50800" tIns="50800" rIns="50800" bIns="50800" rtlCol="0" anchor="ctr"/>
            <a:lstStyle/>
            <a:p>
              <a:pPr algn="ctr">
                <a:lnSpc>
                  <a:spcPts val="3474"/>
                </a:lnSpc>
              </a:pPr>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4"/>
          <p:cNvGrpSpPr/>
          <p:nvPr/>
        </p:nvGrpSpPr>
        <p:grpSpPr>
          <a:xfrm>
            <a:off x="2705100" y="1339724"/>
            <a:ext cx="10858500" cy="5480176"/>
            <a:chOff x="0" y="66675"/>
            <a:chExt cx="14477999" cy="5474319"/>
          </a:xfrm>
        </p:grpSpPr>
        <p:sp>
          <p:nvSpPr>
            <p:cNvPr id="5" name="TextBox 5"/>
            <p:cNvSpPr txBox="1"/>
            <p:nvPr/>
          </p:nvSpPr>
          <p:spPr>
            <a:xfrm>
              <a:off x="0" y="66675"/>
              <a:ext cx="14477999" cy="1504685"/>
            </a:xfrm>
            <a:prstGeom prst="rect">
              <a:avLst/>
            </a:prstGeom>
          </p:spPr>
          <p:txBody>
            <a:bodyPr wrap="square" lIns="0" tIns="0" rIns="0" bIns="0" rtlCol="0" anchor="t">
              <a:spAutoFit/>
            </a:bodyPr>
            <a:lstStyle/>
            <a:p>
              <a:pPr algn="l">
                <a:lnSpc>
                  <a:spcPts val="8800"/>
                </a:lnSpc>
              </a:pPr>
              <a:r>
                <a:rPr lang="en-US" sz="8000" b="1">
                  <a:solidFill>
                    <a:srgbClr val="000000"/>
                  </a:solidFill>
                  <a:latin typeface="Arial" panose="020B0604020202020204" pitchFamily="34" charset="0"/>
                  <a:cs typeface="Arial" panose="020B0604020202020204" pitchFamily="34" charset="0"/>
                </a:rPr>
                <a:t>THAM </a:t>
              </a:r>
              <a:r>
                <a:rPr lang="vi-VN" sz="8000" b="1">
                  <a:solidFill>
                    <a:srgbClr val="000000"/>
                  </a:solidFill>
                  <a:latin typeface="Arial" panose="020B0604020202020204" pitchFamily="34" charset="0"/>
                  <a:cs typeface="Arial" panose="020B0604020202020204" pitchFamily="34" charset="0"/>
                </a:rPr>
                <a:t>SỐ CHÍNH</a:t>
              </a:r>
              <a:endParaRPr lang="en-US" sz="8000" b="1">
                <a:solidFill>
                  <a:srgbClr val="000000"/>
                </a:solidFill>
                <a:latin typeface="Arial" panose="020B0604020202020204" pitchFamily="34" charset="0"/>
                <a:cs typeface="Arial" panose="020B0604020202020204" pitchFamily="34" charset="0"/>
              </a:endParaRPr>
            </a:p>
          </p:txBody>
        </p:sp>
        <p:sp>
          <p:nvSpPr>
            <p:cNvPr id="6" name="TextBox 6"/>
            <p:cNvSpPr txBox="1"/>
            <p:nvPr/>
          </p:nvSpPr>
          <p:spPr>
            <a:xfrm>
              <a:off x="0" y="1964974"/>
              <a:ext cx="13258799" cy="3576020"/>
            </a:xfrm>
            <a:prstGeom prst="rect">
              <a:avLst/>
            </a:prstGeom>
          </p:spPr>
          <p:txBody>
            <a:bodyPr wrap="square" lIns="0" tIns="0" rIns="0" bIns="0" rtlCol="0" anchor="t">
              <a:spAutoFit/>
            </a:bodyPr>
            <a:lstStyle/>
            <a:p>
              <a:pPr>
                <a:lnSpc>
                  <a:spcPct val="107000"/>
                </a:lnSpc>
                <a:spcAft>
                  <a:spcPts val="800"/>
                </a:spcAft>
              </a:pPr>
              <a:r>
                <a:rPr lang="vi-VN" sz="2800" b="1" kern="100">
                  <a:effectLst/>
                  <a:latin typeface="Arial" panose="020B0604020202020204" pitchFamily="34" charset="0"/>
                  <a:ea typeface="Arial" panose="020B0604020202020204" pitchFamily="34" charset="0"/>
                  <a:cs typeface="Times New Roman" panose="02020603050405020304" pitchFamily="18" charset="0"/>
                </a:rPr>
                <a:t>Hàm mất mát: loss='binary_crossentropy'</a:t>
              </a:r>
              <a:endParaRPr lang="vi-VN" sz="2800" kern="100">
                <a:effectLst/>
                <a:latin typeface="Arial" panose="020B0604020202020204" pitchFamily="34" charset="0"/>
                <a:ea typeface="Arial" panose="020B0604020202020204" pitchFamily="34" charset="0"/>
                <a:cs typeface="Times New Roman" panose="02020603050405020304" pitchFamily="18" charset="0"/>
              </a:endParaRPr>
            </a:p>
            <a:p>
              <a:pPr>
                <a:lnSpc>
                  <a:spcPct val="107000"/>
                </a:lnSpc>
                <a:spcAft>
                  <a:spcPts val="800"/>
                </a:spcAft>
              </a:pPr>
              <a:r>
                <a:rPr lang="vi-VN" sz="2800" b="1" kern="100">
                  <a:effectLst/>
                  <a:latin typeface="Arial" panose="020B0604020202020204" pitchFamily="34" charset="0"/>
                  <a:ea typeface="Arial" panose="020B0604020202020204" pitchFamily="34" charset="0"/>
                  <a:cs typeface="Times New Roman" panose="02020603050405020304" pitchFamily="18" charset="0"/>
                </a:rPr>
                <a:t>Thuật toán tối ưu hóa: optimizer='adam'</a:t>
              </a:r>
              <a:endParaRPr lang="vi-VN" sz="2800" kern="100">
                <a:effectLst/>
                <a:latin typeface="Arial" panose="020B0604020202020204" pitchFamily="34" charset="0"/>
                <a:ea typeface="Arial" panose="020B0604020202020204" pitchFamily="34" charset="0"/>
                <a:cs typeface="Times New Roman" panose="02020603050405020304" pitchFamily="18" charset="0"/>
              </a:endParaRPr>
            </a:p>
            <a:p>
              <a:pPr>
                <a:lnSpc>
                  <a:spcPct val="107000"/>
                </a:lnSpc>
                <a:spcAft>
                  <a:spcPts val="800"/>
                </a:spcAft>
              </a:pPr>
              <a:r>
                <a:rPr lang="vi-VN" sz="2800" b="1" kern="100">
                  <a:effectLst/>
                  <a:latin typeface="Arial" panose="020B0604020202020204" pitchFamily="34" charset="0"/>
                  <a:ea typeface="Arial" panose="020B0604020202020204" pitchFamily="34" charset="0"/>
                  <a:cs typeface="Times New Roman" panose="02020603050405020304" pitchFamily="18" charset="0"/>
                </a:rPr>
                <a:t>Đánh giá hiệu suất: metrics=['accuracy']</a:t>
              </a:r>
              <a:endParaRPr lang="vi-VN" sz="2800" kern="100">
                <a:effectLst/>
                <a:latin typeface="Arial" panose="020B0604020202020204" pitchFamily="34" charset="0"/>
                <a:ea typeface="Arial" panose="020B0604020202020204" pitchFamily="34" charset="0"/>
                <a:cs typeface="Times New Roman" panose="02020603050405020304" pitchFamily="18" charset="0"/>
              </a:endParaRPr>
            </a:p>
            <a:p>
              <a:pPr>
                <a:lnSpc>
                  <a:spcPct val="107000"/>
                </a:lnSpc>
                <a:spcAft>
                  <a:spcPts val="800"/>
                </a:spcAft>
              </a:pPr>
              <a:r>
                <a:rPr lang="vi-VN" sz="2800" b="1" kern="100">
                  <a:effectLst/>
                  <a:latin typeface="Arial" panose="020B0604020202020204" pitchFamily="34" charset="0"/>
                  <a:ea typeface="Arial" panose="020B0604020202020204" pitchFamily="34" charset="0"/>
                  <a:cs typeface="Times New Roman" panose="02020603050405020304" pitchFamily="18" charset="0"/>
                </a:rPr>
                <a:t>Số lượng epochs: epochs=15</a:t>
              </a:r>
              <a:endParaRPr lang="vi-VN" sz="2800" kern="100">
                <a:effectLst/>
                <a:latin typeface="Arial" panose="020B0604020202020204" pitchFamily="34" charset="0"/>
                <a:ea typeface="Arial" panose="020B0604020202020204" pitchFamily="34" charset="0"/>
                <a:cs typeface="Times New Roman" panose="02020603050405020304" pitchFamily="18" charset="0"/>
              </a:endParaRPr>
            </a:p>
            <a:p>
              <a:pPr>
                <a:lnSpc>
                  <a:spcPct val="107000"/>
                </a:lnSpc>
                <a:spcAft>
                  <a:spcPts val="800"/>
                </a:spcAft>
              </a:pPr>
              <a:r>
                <a:rPr lang="vi-VN" sz="2800" b="1" kern="100">
                  <a:effectLst/>
                  <a:latin typeface="Arial" panose="020B0604020202020204" pitchFamily="34" charset="0"/>
                  <a:ea typeface="Arial" panose="020B0604020202020204" pitchFamily="34" charset="0"/>
                  <a:cs typeface="Times New Roman" panose="02020603050405020304" pitchFamily="18" charset="0"/>
                </a:rPr>
                <a:t>Kích thước batch: batch_size=64</a:t>
              </a:r>
              <a:endParaRPr lang="vi-VN" sz="2800" kern="100">
                <a:effectLst/>
                <a:latin typeface="Arial" panose="020B0604020202020204" pitchFamily="34" charset="0"/>
                <a:ea typeface="Arial" panose="020B0604020202020204" pitchFamily="34" charset="0"/>
                <a:cs typeface="Times New Roman" panose="02020603050405020304" pitchFamily="18" charset="0"/>
              </a:endParaRPr>
            </a:p>
          </p:txBody>
        </p:sp>
      </p:grpSp>
      <p:grpSp>
        <p:nvGrpSpPr>
          <p:cNvPr id="7" name="Group 7"/>
          <p:cNvGrpSpPr/>
          <p:nvPr/>
        </p:nvGrpSpPr>
        <p:grpSpPr>
          <a:xfrm>
            <a:off x="-1549900" y="8688134"/>
            <a:ext cx="9272000" cy="2316669"/>
            <a:chOff x="0" y="0"/>
            <a:chExt cx="12362667" cy="3088893"/>
          </a:xfrm>
        </p:grpSpPr>
        <p:grpSp>
          <p:nvGrpSpPr>
            <p:cNvPr id="8" name="Group 8"/>
            <p:cNvGrpSpPr/>
            <p:nvPr/>
          </p:nvGrpSpPr>
          <p:grpSpPr>
            <a:xfrm>
              <a:off x="1878358" y="0"/>
              <a:ext cx="3808673" cy="1312065"/>
              <a:chOff x="0" y="0"/>
              <a:chExt cx="881682" cy="303734"/>
            </a:xfrm>
          </p:grpSpPr>
          <p:sp>
            <p:nvSpPr>
              <p:cNvPr id="9" name="Freeform 9"/>
              <p:cNvSpPr/>
              <p:nvPr/>
            </p:nvSpPr>
            <p:spPr>
              <a:xfrm>
                <a:off x="0" y="0"/>
                <a:ext cx="881682" cy="303734"/>
              </a:xfrm>
              <a:custGeom>
                <a:avLst/>
                <a:gdLst/>
                <a:ahLst/>
                <a:cxnLst/>
                <a:rect l="l" t="t" r="r" b="b"/>
                <a:pathLst>
                  <a:path w="881682" h="303734">
                    <a:moveTo>
                      <a:pt x="0" y="0"/>
                    </a:moveTo>
                    <a:lnTo>
                      <a:pt x="881682" y="0"/>
                    </a:lnTo>
                    <a:lnTo>
                      <a:pt x="881682" y="303734"/>
                    </a:lnTo>
                    <a:lnTo>
                      <a:pt x="0" y="303734"/>
                    </a:lnTo>
                    <a:close/>
                  </a:path>
                </a:pathLst>
              </a:custGeom>
              <a:solidFill>
                <a:srgbClr val="003C8D"/>
              </a:solidFill>
            </p:spPr>
            <p:txBody>
              <a:bodyPr/>
              <a:lstStyle/>
              <a:p>
                <a:endParaRPr lang="vi-VN"/>
              </a:p>
            </p:txBody>
          </p:sp>
          <p:sp>
            <p:nvSpPr>
              <p:cNvPr id="10" name="TextBox 10"/>
              <p:cNvSpPr txBox="1"/>
              <p:nvPr/>
            </p:nvSpPr>
            <p:spPr>
              <a:xfrm>
                <a:off x="0" y="-47625"/>
                <a:ext cx="881682" cy="351359"/>
              </a:xfrm>
              <a:prstGeom prst="rect">
                <a:avLst/>
              </a:prstGeom>
            </p:spPr>
            <p:txBody>
              <a:bodyPr lIns="50800" tIns="50800" rIns="50800" bIns="50800" rtlCol="0" anchor="ctr"/>
              <a:lstStyle/>
              <a:p>
                <a:pPr algn="ctr">
                  <a:lnSpc>
                    <a:spcPts val="3474"/>
                  </a:lnSpc>
                </a:pPr>
                <a:endParaRPr/>
              </a:p>
            </p:txBody>
          </p:sp>
        </p:grpSp>
        <p:grpSp>
          <p:nvGrpSpPr>
            <p:cNvPr id="11" name="Group 11"/>
            <p:cNvGrpSpPr/>
            <p:nvPr/>
          </p:nvGrpSpPr>
          <p:grpSpPr>
            <a:xfrm>
              <a:off x="8553994" y="1312065"/>
              <a:ext cx="3808673" cy="1312065"/>
              <a:chOff x="0" y="0"/>
              <a:chExt cx="881682" cy="303734"/>
            </a:xfrm>
          </p:grpSpPr>
          <p:sp>
            <p:nvSpPr>
              <p:cNvPr id="12" name="Freeform 12"/>
              <p:cNvSpPr/>
              <p:nvPr/>
            </p:nvSpPr>
            <p:spPr>
              <a:xfrm>
                <a:off x="0" y="0"/>
                <a:ext cx="881682" cy="303734"/>
              </a:xfrm>
              <a:custGeom>
                <a:avLst/>
                <a:gdLst/>
                <a:ahLst/>
                <a:cxnLst/>
                <a:rect l="l" t="t" r="r" b="b"/>
                <a:pathLst>
                  <a:path w="881682" h="303734">
                    <a:moveTo>
                      <a:pt x="0" y="0"/>
                    </a:moveTo>
                    <a:lnTo>
                      <a:pt x="881682" y="0"/>
                    </a:lnTo>
                    <a:lnTo>
                      <a:pt x="881682" y="303734"/>
                    </a:lnTo>
                    <a:lnTo>
                      <a:pt x="0" y="303734"/>
                    </a:lnTo>
                    <a:close/>
                  </a:path>
                </a:pathLst>
              </a:custGeom>
              <a:solidFill>
                <a:srgbClr val="5CE1E6"/>
              </a:solidFill>
            </p:spPr>
            <p:txBody>
              <a:bodyPr/>
              <a:lstStyle/>
              <a:p>
                <a:endParaRPr lang="vi-VN"/>
              </a:p>
            </p:txBody>
          </p:sp>
          <p:sp>
            <p:nvSpPr>
              <p:cNvPr id="13" name="TextBox 13"/>
              <p:cNvSpPr txBox="1"/>
              <p:nvPr/>
            </p:nvSpPr>
            <p:spPr>
              <a:xfrm>
                <a:off x="0" y="-47625"/>
                <a:ext cx="881682" cy="351359"/>
              </a:xfrm>
              <a:prstGeom prst="rect">
                <a:avLst/>
              </a:prstGeom>
            </p:spPr>
            <p:txBody>
              <a:bodyPr lIns="50800" tIns="50800" rIns="50800" bIns="50800" rtlCol="0" anchor="ctr"/>
              <a:lstStyle/>
              <a:p>
                <a:pPr algn="ctr">
                  <a:lnSpc>
                    <a:spcPts val="3474"/>
                  </a:lnSpc>
                </a:pPr>
                <a:endParaRPr/>
              </a:p>
            </p:txBody>
          </p:sp>
        </p:grpSp>
        <p:grpSp>
          <p:nvGrpSpPr>
            <p:cNvPr id="14" name="Group 14"/>
            <p:cNvGrpSpPr/>
            <p:nvPr/>
          </p:nvGrpSpPr>
          <p:grpSpPr>
            <a:xfrm>
              <a:off x="6384174" y="1776827"/>
              <a:ext cx="3808673" cy="1312065"/>
              <a:chOff x="0" y="0"/>
              <a:chExt cx="881682" cy="303734"/>
            </a:xfrm>
          </p:grpSpPr>
          <p:sp>
            <p:nvSpPr>
              <p:cNvPr id="15" name="Freeform 15"/>
              <p:cNvSpPr/>
              <p:nvPr/>
            </p:nvSpPr>
            <p:spPr>
              <a:xfrm>
                <a:off x="0" y="0"/>
                <a:ext cx="881682" cy="303734"/>
              </a:xfrm>
              <a:custGeom>
                <a:avLst/>
                <a:gdLst/>
                <a:ahLst/>
                <a:cxnLst/>
                <a:rect l="l" t="t" r="r" b="b"/>
                <a:pathLst>
                  <a:path w="881682" h="303734">
                    <a:moveTo>
                      <a:pt x="0" y="0"/>
                    </a:moveTo>
                    <a:lnTo>
                      <a:pt x="881682" y="0"/>
                    </a:lnTo>
                    <a:lnTo>
                      <a:pt x="881682" y="303734"/>
                    </a:lnTo>
                    <a:lnTo>
                      <a:pt x="0" y="303734"/>
                    </a:lnTo>
                    <a:close/>
                  </a:path>
                </a:pathLst>
              </a:custGeom>
              <a:solidFill>
                <a:srgbClr val="003C8D"/>
              </a:solidFill>
            </p:spPr>
            <p:txBody>
              <a:bodyPr/>
              <a:lstStyle/>
              <a:p>
                <a:endParaRPr lang="vi-VN"/>
              </a:p>
            </p:txBody>
          </p:sp>
          <p:sp>
            <p:nvSpPr>
              <p:cNvPr id="16" name="TextBox 16"/>
              <p:cNvSpPr txBox="1"/>
              <p:nvPr/>
            </p:nvSpPr>
            <p:spPr>
              <a:xfrm>
                <a:off x="0" y="-47625"/>
                <a:ext cx="881682" cy="351359"/>
              </a:xfrm>
              <a:prstGeom prst="rect">
                <a:avLst/>
              </a:prstGeom>
            </p:spPr>
            <p:txBody>
              <a:bodyPr lIns="50800" tIns="50800" rIns="50800" bIns="50800" rtlCol="0" anchor="ctr"/>
              <a:lstStyle/>
              <a:p>
                <a:pPr algn="ctr">
                  <a:lnSpc>
                    <a:spcPts val="3474"/>
                  </a:lnSpc>
                </a:pPr>
                <a:endParaRPr/>
              </a:p>
            </p:txBody>
          </p:sp>
        </p:grpSp>
        <p:grpSp>
          <p:nvGrpSpPr>
            <p:cNvPr id="17" name="Group 17"/>
            <p:cNvGrpSpPr/>
            <p:nvPr/>
          </p:nvGrpSpPr>
          <p:grpSpPr>
            <a:xfrm>
              <a:off x="6384174" y="1776827"/>
              <a:ext cx="3808673" cy="1312065"/>
              <a:chOff x="0" y="0"/>
              <a:chExt cx="881682" cy="303734"/>
            </a:xfrm>
          </p:grpSpPr>
          <p:sp>
            <p:nvSpPr>
              <p:cNvPr id="18" name="Freeform 18"/>
              <p:cNvSpPr/>
              <p:nvPr/>
            </p:nvSpPr>
            <p:spPr>
              <a:xfrm>
                <a:off x="0" y="0"/>
                <a:ext cx="881682" cy="303734"/>
              </a:xfrm>
              <a:custGeom>
                <a:avLst/>
                <a:gdLst/>
                <a:ahLst/>
                <a:cxnLst/>
                <a:rect l="l" t="t" r="r" b="b"/>
                <a:pathLst>
                  <a:path w="881682" h="303734">
                    <a:moveTo>
                      <a:pt x="0" y="0"/>
                    </a:moveTo>
                    <a:lnTo>
                      <a:pt x="881682" y="0"/>
                    </a:lnTo>
                    <a:lnTo>
                      <a:pt x="881682" y="303734"/>
                    </a:lnTo>
                    <a:lnTo>
                      <a:pt x="0" y="303734"/>
                    </a:lnTo>
                    <a:close/>
                  </a:path>
                </a:pathLst>
              </a:custGeom>
              <a:solidFill>
                <a:srgbClr val="003C8D"/>
              </a:solidFill>
            </p:spPr>
            <p:txBody>
              <a:bodyPr/>
              <a:lstStyle/>
              <a:p>
                <a:endParaRPr lang="vi-VN"/>
              </a:p>
            </p:txBody>
          </p:sp>
          <p:sp>
            <p:nvSpPr>
              <p:cNvPr id="19" name="TextBox 19"/>
              <p:cNvSpPr txBox="1"/>
              <p:nvPr/>
            </p:nvSpPr>
            <p:spPr>
              <a:xfrm>
                <a:off x="0" y="-47625"/>
                <a:ext cx="881682" cy="351359"/>
              </a:xfrm>
              <a:prstGeom prst="rect">
                <a:avLst/>
              </a:prstGeom>
            </p:spPr>
            <p:txBody>
              <a:bodyPr lIns="50800" tIns="50800" rIns="50800" bIns="50800" rtlCol="0" anchor="ctr"/>
              <a:lstStyle/>
              <a:p>
                <a:pPr algn="ctr">
                  <a:lnSpc>
                    <a:spcPts val="3474"/>
                  </a:lnSpc>
                </a:pPr>
                <a:endParaRPr/>
              </a:p>
            </p:txBody>
          </p:sp>
        </p:grpSp>
        <p:grpSp>
          <p:nvGrpSpPr>
            <p:cNvPr id="20" name="Group 20"/>
            <p:cNvGrpSpPr/>
            <p:nvPr/>
          </p:nvGrpSpPr>
          <p:grpSpPr>
            <a:xfrm>
              <a:off x="5537572" y="289169"/>
              <a:ext cx="3808673" cy="1749775"/>
              <a:chOff x="0" y="0"/>
              <a:chExt cx="881682" cy="405061"/>
            </a:xfrm>
          </p:grpSpPr>
          <p:sp>
            <p:nvSpPr>
              <p:cNvPr id="21" name="Freeform 21"/>
              <p:cNvSpPr/>
              <p:nvPr/>
            </p:nvSpPr>
            <p:spPr>
              <a:xfrm>
                <a:off x="0" y="0"/>
                <a:ext cx="881682" cy="405061"/>
              </a:xfrm>
              <a:custGeom>
                <a:avLst/>
                <a:gdLst/>
                <a:ahLst/>
                <a:cxnLst/>
                <a:rect l="l" t="t" r="r" b="b"/>
                <a:pathLst>
                  <a:path w="881682" h="405061">
                    <a:moveTo>
                      <a:pt x="0" y="0"/>
                    </a:moveTo>
                    <a:lnTo>
                      <a:pt x="881682" y="0"/>
                    </a:lnTo>
                    <a:lnTo>
                      <a:pt x="881682" y="405061"/>
                    </a:lnTo>
                    <a:lnTo>
                      <a:pt x="0" y="405061"/>
                    </a:lnTo>
                    <a:close/>
                  </a:path>
                </a:pathLst>
              </a:custGeom>
              <a:solidFill>
                <a:srgbClr val="003C8D"/>
              </a:solidFill>
            </p:spPr>
            <p:txBody>
              <a:bodyPr/>
              <a:lstStyle/>
              <a:p>
                <a:endParaRPr lang="vi-VN"/>
              </a:p>
            </p:txBody>
          </p:sp>
          <p:sp>
            <p:nvSpPr>
              <p:cNvPr id="22" name="TextBox 22"/>
              <p:cNvSpPr txBox="1"/>
              <p:nvPr/>
            </p:nvSpPr>
            <p:spPr>
              <a:xfrm>
                <a:off x="0" y="-47625"/>
                <a:ext cx="881682" cy="452686"/>
              </a:xfrm>
              <a:prstGeom prst="rect">
                <a:avLst/>
              </a:prstGeom>
            </p:spPr>
            <p:txBody>
              <a:bodyPr lIns="50800" tIns="50800" rIns="50800" bIns="50800" rtlCol="0" anchor="ctr"/>
              <a:lstStyle/>
              <a:p>
                <a:pPr algn="ctr">
                  <a:lnSpc>
                    <a:spcPts val="3474"/>
                  </a:lnSpc>
                </a:pPr>
                <a:endParaRPr/>
              </a:p>
            </p:txBody>
          </p:sp>
        </p:grpSp>
        <p:grpSp>
          <p:nvGrpSpPr>
            <p:cNvPr id="23" name="Group 23"/>
            <p:cNvGrpSpPr/>
            <p:nvPr/>
          </p:nvGrpSpPr>
          <p:grpSpPr>
            <a:xfrm>
              <a:off x="0" y="726879"/>
              <a:ext cx="3808673" cy="1312065"/>
              <a:chOff x="0" y="0"/>
              <a:chExt cx="881682" cy="303734"/>
            </a:xfrm>
          </p:grpSpPr>
          <p:sp>
            <p:nvSpPr>
              <p:cNvPr id="24" name="Freeform 24"/>
              <p:cNvSpPr/>
              <p:nvPr/>
            </p:nvSpPr>
            <p:spPr>
              <a:xfrm>
                <a:off x="0" y="0"/>
                <a:ext cx="881682" cy="303734"/>
              </a:xfrm>
              <a:custGeom>
                <a:avLst/>
                <a:gdLst/>
                <a:ahLst/>
                <a:cxnLst/>
                <a:rect l="l" t="t" r="r" b="b"/>
                <a:pathLst>
                  <a:path w="881682" h="303734">
                    <a:moveTo>
                      <a:pt x="0" y="0"/>
                    </a:moveTo>
                    <a:lnTo>
                      <a:pt x="881682" y="0"/>
                    </a:lnTo>
                    <a:lnTo>
                      <a:pt x="881682" y="303734"/>
                    </a:lnTo>
                    <a:lnTo>
                      <a:pt x="0" y="303734"/>
                    </a:lnTo>
                    <a:close/>
                  </a:path>
                </a:pathLst>
              </a:custGeom>
              <a:solidFill>
                <a:srgbClr val="5CE1E6"/>
              </a:solidFill>
            </p:spPr>
            <p:txBody>
              <a:bodyPr/>
              <a:lstStyle/>
              <a:p>
                <a:endParaRPr lang="vi-VN"/>
              </a:p>
            </p:txBody>
          </p:sp>
          <p:sp>
            <p:nvSpPr>
              <p:cNvPr id="25" name="TextBox 25"/>
              <p:cNvSpPr txBox="1"/>
              <p:nvPr/>
            </p:nvSpPr>
            <p:spPr>
              <a:xfrm>
                <a:off x="0" y="-47625"/>
                <a:ext cx="881682" cy="351359"/>
              </a:xfrm>
              <a:prstGeom prst="rect">
                <a:avLst/>
              </a:prstGeom>
            </p:spPr>
            <p:txBody>
              <a:bodyPr lIns="50800" tIns="50800" rIns="50800" bIns="50800" rtlCol="0" anchor="ctr"/>
              <a:lstStyle/>
              <a:p>
                <a:pPr algn="ctr">
                  <a:lnSpc>
                    <a:spcPts val="3474"/>
                  </a:lnSpc>
                </a:pPr>
                <a:endParaRPr/>
              </a:p>
            </p:txBody>
          </p:sp>
        </p:grpSp>
        <p:grpSp>
          <p:nvGrpSpPr>
            <p:cNvPr id="26" name="Group 26"/>
            <p:cNvGrpSpPr/>
            <p:nvPr/>
          </p:nvGrpSpPr>
          <p:grpSpPr>
            <a:xfrm>
              <a:off x="4745321" y="726879"/>
              <a:ext cx="3808673" cy="1312065"/>
              <a:chOff x="0" y="0"/>
              <a:chExt cx="881682" cy="303734"/>
            </a:xfrm>
          </p:grpSpPr>
          <p:sp>
            <p:nvSpPr>
              <p:cNvPr id="27" name="Freeform 27"/>
              <p:cNvSpPr/>
              <p:nvPr/>
            </p:nvSpPr>
            <p:spPr>
              <a:xfrm>
                <a:off x="0" y="0"/>
                <a:ext cx="881682" cy="303734"/>
              </a:xfrm>
              <a:custGeom>
                <a:avLst/>
                <a:gdLst/>
                <a:ahLst/>
                <a:cxnLst/>
                <a:rect l="l" t="t" r="r" b="b"/>
                <a:pathLst>
                  <a:path w="881682" h="303734">
                    <a:moveTo>
                      <a:pt x="0" y="0"/>
                    </a:moveTo>
                    <a:lnTo>
                      <a:pt x="881682" y="0"/>
                    </a:lnTo>
                    <a:lnTo>
                      <a:pt x="881682" y="303734"/>
                    </a:lnTo>
                    <a:lnTo>
                      <a:pt x="0" y="303734"/>
                    </a:lnTo>
                    <a:close/>
                  </a:path>
                </a:pathLst>
              </a:custGeom>
              <a:solidFill>
                <a:srgbClr val="5CE1E6"/>
              </a:solidFill>
            </p:spPr>
            <p:txBody>
              <a:bodyPr/>
              <a:lstStyle/>
              <a:p>
                <a:endParaRPr lang="vi-VN"/>
              </a:p>
            </p:txBody>
          </p:sp>
          <p:sp>
            <p:nvSpPr>
              <p:cNvPr id="28" name="TextBox 28"/>
              <p:cNvSpPr txBox="1"/>
              <p:nvPr/>
            </p:nvSpPr>
            <p:spPr>
              <a:xfrm>
                <a:off x="0" y="-47625"/>
                <a:ext cx="881682" cy="351359"/>
              </a:xfrm>
              <a:prstGeom prst="rect">
                <a:avLst/>
              </a:prstGeom>
            </p:spPr>
            <p:txBody>
              <a:bodyPr lIns="50800" tIns="50800" rIns="50800" bIns="50800" rtlCol="0" anchor="ctr"/>
              <a:lstStyle/>
              <a:p>
                <a:pPr algn="ctr">
                  <a:lnSpc>
                    <a:spcPts val="3474"/>
                  </a:lnSpc>
                </a:pPr>
                <a:endParaRPr/>
              </a:p>
            </p:txBody>
          </p:sp>
        </p:grpSp>
        <p:grpSp>
          <p:nvGrpSpPr>
            <p:cNvPr id="29" name="Group 29"/>
            <p:cNvGrpSpPr/>
            <p:nvPr/>
          </p:nvGrpSpPr>
          <p:grpSpPr>
            <a:xfrm>
              <a:off x="2848016" y="1312065"/>
              <a:ext cx="3907858" cy="1170373"/>
              <a:chOff x="0" y="0"/>
              <a:chExt cx="904642" cy="270933"/>
            </a:xfrm>
          </p:grpSpPr>
          <p:sp>
            <p:nvSpPr>
              <p:cNvPr id="30" name="Freeform 30"/>
              <p:cNvSpPr/>
              <p:nvPr/>
            </p:nvSpPr>
            <p:spPr>
              <a:xfrm>
                <a:off x="0" y="0"/>
                <a:ext cx="904642" cy="270933"/>
              </a:xfrm>
              <a:custGeom>
                <a:avLst/>
                <a:gdLst/>
                <a:ahLst/>
                <a:cxnLst/>
                <a:rect l="l" t="t" r="r" b="b"/>
                <a:pathLst>
                  <a:path w="904642" h="270933">
                    <a:moveTo>
                      <a:pt x="0" y="0"/>
                    </a:moveTo>
                    <a:lnTo>
                      <a:pt x="904642" y="0"/>
                    </a:lnTo>
                    <a:lnTo>
                      <a:pt x="904642" y="270933"/>
                    </a:lnTo>
                    <a:lnTo>
                      <a:pt x="0" y="270933"/>
                    </a:lnTo>
                    <a:close/>
                  </a:path>
                </a:pathLst>
              </a:custGeom>
              <a:solidFill>
                <a:srgbClr val="003C8D"/>
              </a:solidFill>
            </p:spPr>
            <p:txBody>
              <a:bodyPr/>
              <a:lstStyle/>
              <a:p>
                <a:endParaRPr lang="vi-VN"/>
              </a:p>
            </p:txBody>
          </p:sp>
          <p:sp>
            <p:nvSpPr>
              <p:cNvPr id="31" name="TextBox 31"/>
              <p:cNvSpPr txBox="1"/>
              <p:nvPr/>
            </p:nvSpPr>
            <p:spPr>
              <a:xfrm>
                <a:off x="0" y="-47625"/>
                <a:ext cx="904642" cy="318558"/>
              </a:xfrm>
              <a:prstGeom prst="rect">
                <a:avLst/>
              </a:prstGeom>
            </p:spPr>
            <p:txBody>
              <a:bodyPr lIns="50800" tIns="50800" rIns="50800" bIns="50800" rtlCol="0" anchor="ctr"/>
              <a:lstStyle/>
              <a:p>
                <a:pPr algn="ctr">
                  <a:lnSpc>
                    <a:spcPts val="3474"/>
                  </a:lnSpc>
                </a:pPr>
                <a:endParaRPr/>
              </a:p>
            </p:txBody>
          </p:sp>
        </p:grpSp>
        <p:grpSp>
          <p:nvGrpSpPr>
            <p:cNvPr id="32" name="Group 32"/>
            <p:cNvGrpSpPr/>
            <p:nvPr/>
          </p:nvGrpSpPr>
          <p:grpSpPr>
            <a:xfrm>
              <a:off x="943679" y="1776827"/>
              <a:ext cx="3808673" cy="705611"/>
              <a:chOff x="0" y="0"/>
              <a:chExt cx="881682" cy="163344"/>
            </a:xfrm>
          </p:grpSpPr>
          <p:sp>
            <p:nvSpPr>
              <p:cNvPr id="33" name="Freeform 33"/>
              <p:cNvSpPr/>
              <p:nvPr/>
            </p:nvSpPr>
            <p:spPr>
              <a:xfrm>
                <a:off x="0" y="0"/>
                <a:ext cx="881682" cy="163344"/>
              </a:xfrm>
              <a:custGeom>
                <a:avLst/>
                <a:gdLst/>
                <a:ahLst/>
                <a:cxnLst/>
                <a:rect l="l" t="t" r="r" b="b"/>
                <a:pathLst>
                  <a:path w="881682" h="163344">
                    <a:moveTo>
                      <a:pt x="0" y="0"/>
                    </a:moveTo>
                    <a:lnTo>
                      <a:pt x="881682" y="0"/>
                    </a:lnTo>
                    <a:lnTo>
                      <a:pt x="881682" y="163344"/>
                    </a:lnTo>
                    <a:lnTo>
                      <a:pt x="0" y="163344"/>
                    </a:lnTo>
                    <a:close/>
                  </a:path>
                </a:pathLst>
              </a:custGeom>
              <a:solidFill>
                <a:srgbClr val="5CE1E6"/>
              </a:solidFill>
            </p:spPr>
            <p:txBody>
              <a:bodyPr/>
              <a:lstStyle/>
              <a:p>
                <a:endParaRPr lang="vi-VN"/>
              </a:p>
            </p:txBody>
          </p:sp>
          <p:sp>
            <p:nvSpPr>
              <p:cNvPr id="34" name="TextBox 34"/>
              <p:cNvSpPr txBox="1"/>
              <p:nvPr/>
            </p:nvSpPr>
            <p:spPr>
              <a:xfrm>
                <a:off x="0" y="-47625"/>
                <a:ext cx="881682" cy="210969"/>
              </a:xfrm>
              <a:prstGeom prst="rect">
                <a:avLst/>
              </a:prstGeom>
            </p:spPr>
            <p:txBody>
              <a:bodyPr lIns="50800" tIns="50800" rIns="50800" bIns="50800" rtlCol="0" anchor="ctr"/>
              <a:lstStyle/>
              <a:p>
                <a:pPr algn="ctr">
                  <a:lnSpc>
                    <a:spcPts val="3474"/>
                  </a:lnSpc>
                </a:pPr>
                <a:endParaRPr/>
              </a:p>
            </p:txBody>
          </p:sp>
        </p:grpSp>
      </p:grpSp>
      <p:grpSp>
        <p:nvGrpSpPr>
          <p:cNvPr id="35" name="Group 35"/>
          <p:cNvGrpSpPr/>
          <p:nvPr/>
        </p:nvGrpSpPr>
        <p:grpSpPr>
          <a:xfrm>
            <a:off x="10565900" y="-717803"/>
            <a:ext cx="9272000" cy="2316669"/>
            <a:chOff x="0" y="0"/>
            <a:chExt cx="12362667" cy="3088893"/>
          </a:xfrm>
        </p:grpSpPr>
        <p:grpSp>
          <p:nvGrpSpPr>
            <p:cNvPr id="36" name="Group 36"/>
            <p:cNvGrpSpPr/>
            <p:nvPr/>
          </p:nvGrpSpPr>
          <p:grpSpPr>
            <a:xfrm rot="-10800000">
              <a:off x="6675636" y="1776827"/>
              <a:ext cx="3808673" cy="1312065"/>
              <a:chOff x="0" y="0"/>
              <a:chExt cx="881682" cy="303734"/>
            </a:xfrm>
          </p:grpSpPr>
          <p:sp>
            <p:nvSpPr>
              <p:cNvPr id="37" name="Freeform 37"/>
              <p:cNvSpPr/>
              <p:nvPr/>
            </p:nvSpPr>
            <p:spPr>
              <a:xfrm>
                <a:off x="0" y="0"/>
                <a:ext cx="881682" cy="303734"/>
              </a:xfrm>
              <a:custGeom>
                <a:avLst/>
                <a:gdLst/>
                <a:ahLst/>
                <a:cxnLst/>
                <a:rect l="l" t="t" r="r" b="b"/>
                <a:pathLst>
                  <a:path w="881682" h="303734">
                    <a:moveTo>
                      <a:pt x="0" y="0"/>
                    </a:moveTo>
                    <a:lnTo>
                      <a:pt x="881682" y="0"/>
                    </a:lnTo>
                    <a:lnTo>
                      <a:pt x="881682" y="303734"/>
                    </a:lnTo>
                    <a:lnTo>
                      <a:pt x="0" y="303734"/>
                    </a:lnTo>
                    <a:close/>
                  </a:path>
                </a:pathLst>
              </a:custGeom>
              <a:solidFill>
                <a:srgbClr val="003C8D"/>
              </a:solidFill>
            </p:spPr>
            <p:txBody>
              <a:bodyPr/>
              <a:lstStyle/>
              <a:p>
                <a:endParaRPr lang="vi-VN"/>
              </a:p>
            </p:txBody>
          </p:sp>
          <p:sp>
            <p:nvSpPr>
              <p:cNvPr id="38" name="TextBox 38"/>
              <p:cNvSpPr txBox="1"/>
              <p:nvPr/>
            </p:nvSpPr>
            <p:spPr>
              <a:xfrm>
                <a:off x="0" y="-47625"/>
                <a:ext cx="881682" cy="351359"/>
              </a:xfrm>
              <a:prstGeom prst="rect">
                <a:avLst/>
              </a:prstGeom>
            </p:spPr>
            <p:txBody>
              <a:bodyPr lIns="50800" tIns="50800" rIns="50800" bIns="50800" rtlCol="0" anchor="ctr"/>
              <a:lstStyle/>
              <a:p>
                <a:pPr algn="ctr">
                  <a:lnSpc>
                    <a:spcPts val="3474"/>
                  </a:lnSpc>
                </a:pPr>
                <a:endParaRPr/>
              </a:p>
            </p:txBody>
          </p:sp>
        </p:grpSp>
        <p:grpSp>
          <p:nvGrpSpPr>
            <p:cNvPr id="39" name="Group 39"/>
            <p:cNvGrpSpPr/>
            <p:nvPr/>
          </p:nvGrpSpPr>
          <p:grpSpPr>
            <a:xfrm rot="-10800000">
              <a:off x="0" y="464762"/>
              <a:ext cx="3808673" cy="1312065"/>
              <a:chOff x="0" y="0"/>
              <a:chExt cx="881682" cy="303734"/>
            </a:xfrm>
          </p:grpSpPr>
          <p:sp>
            <p:nvSpPr>
              <p:cNvPr id="40" name="Freeform 40"/>
              <p:cNvSpPr/>
              <p:nvPr/>
            </p:nvSpPr>
            <p:spPr>
              <a:xfrm>
                <a:off x="0" y="0"/>
                <a:ext cx="881682" cy="303734"/>
              </a:xfrm>
              <a:custGeom>
                <a:avLst/>
                <a:gdLst/>
                <a:ahLst/>
                <a:cxnLst/>
                <a:rect l="l" t="t" r="r" b="b"/>
                <a:pathLst>
                  <a:path w="881682" h="303734">
                    <a:moveTo>
                      <a:pt x="0" y="0"/>
                    </a:moveTo>
                    <a:lnTo>
                      <a:pt x="881682" y="0"/>
                    </a:lnTo>
                    <a:lnTo>
                      <a:pt x="881682" y="303734"/>
                    </a:lnTo>
                    <a:lnTo>
                      <a:pt x="0" y="303734"/>
                    </a:lnTo>
                    <a:close/>
                  </a:path>
                </a:pathLst>
              </a:custGeom>
              <a:solidFill>
                <a:srgbClr val="5CE1E6"/>
              </a:solidFill>
            </p:spPr>
            <p:txBody>
              <a:bodyPr/>
              <a:lstStyle/>
              <a:p>
                <a:endParaRPr lang="vi-VN"/>
              </a:p>
            </p:txBody>
          </p:sp>
          <p:sp>
            <p:nvSpPr>
              <p:cNvPr id="41" name="TextBox 41"/>
              <p:cNvSpPr txBox="1"/>
              <p:nvPr/>
            </p:nvSpPr>
            <p:spPr>
              <a:xfrm>
                <a:off x="0" y="-47625"/>
                <a:ext cx="881682" cy="351359"/>
              </a:xfrm>
              <a:prstGeom prst="rect">
                <a:avLst/>
              </a:prstGeom>
            </p:spPr>
            <p:txBody>
              <a:bodyPr lIns="50800" tIns="50800" rIns="50800" bIns="50800" rtlCol="0" anchor="ctr"/>
              <a:lstStyle/>
              <a:p>
                <a:pPr algn="ctr">
                  <a:lnSpc>
                    <a:spcPts val="3474"/>
                  </a:lnSpc>
                </a:pPr>
                <a:endParaRPr/>
              </a:p>
            </p:txBody>
          </p:sp>
        </p:grpSp>
        <p:grpSp>
          <p:nvGrpSpPr>
            <p:cNvPr id="42" name="Group 42"/>
            <p:cNvGrpSpPr/>
            <p:nvPr/>
          </p:nvGrpSpPr>
          <p:grpSpPr>
            <a:xfrm rot="-10800000">
              <a:off x="2169820" y="0"/>
              <a:ext cx="3808673" cy="1312065"/>
              <a:chOff x="0" y="0"/>
              <a:chExt cx="881682" cy="303734"/>
            </a:xfrm>
          </p:grpSpPr>
          <p:sp>
            <p:nvSpPr>
              <p:cNvPr id="43" name="Freeform 43"/>
              <p:cNvSpPr/>
              <p:nvPr/>
            </p:nvSpPr>
            <p:spPr>
              <a:xfrm>
                <a:off x="0" y="0"/>
                <a:ext cx="881682" cy="303734"/>
              </a:xfrm>
              <a:custGeom>
                <a:avLst/>
                <a:gdLst/>
                <a:ahLst/>
                <a:cxnLst/>
                <a:rect l="l" t="t" r="r" b="b"/>
                <a:pathLst>
                  <a:path w="881682" h="303734">
                    <a:moveTo>
                      <a:pt x="0" y="0"/>
                    </a:moveTo>
                    <a:lnTo>
                      <a:pt x="881682" y="0"/>
                    </a:lnTo>
                    <a:lnTo>
                      <a:pt x="881682" y="303734"/>
                    </a:lnTo>
                    <a:lnTo>
                      <a:pt x="0" y="303734"/>
                    </a:lnTo>
                    <a:close/>
                  </a:path>
                </a:pathLst>
              </a:custGeom>
              <a:solidFill>
                <a:srgbClr val="003C8D"/>
              </a:solidFill>
            </p:spPr>
            <p:txBody>
              <a:bodyPr/>
              <a:lstStyle/>
              <a:p>
                <a:endParaRPr lang="vi-VN"/>
              </a:p>
            </p:txBody>
          </p:sp>
          <p:sp>
            <p:nvSpPr>
              <p:cNvPr id="44" name="TextBox 44"/>
              <p:cNvSpPr txBox="1"/>
              <p:nvPr/>
            </p:nvSpPr>
            <p:spPr>
              <a:xfrm>
                <a:off x="0" y="-47625"/>
                <a:ext cx="881682" cy="351359"/>
              </a:xfrm>
              <a:prstGeom prst="rect">
                <a:avLst/>
              </a:prstGeom>
            </p:spPr>
            <p:txBody>
              <a:bodyPr lIns="50800" tIns="50800" rIns="50800" bIns="50800" rtlCol="0" anchor="ctr"/>
              <a:lstStyle/>
              <a:p>
                <a:pPr algn="ctr">
                  <a:lnSpc>
                    <a:spcPts val="3474"/>
                  </a:lnSpc>
                </a:pPr>
                <a:endParaRPr/>
              </a:p>
            </p:txBody>
          </p:sp>
        </p:grpSp>
        <p:grpSp>
          <p:nvGrpSpPr>
            <p:cNvPr id="45" name="Group 45"/>
            <p:cNvGrpSpPr/>
            <p:nvPr/>
          </p:nvGrpSpPr>
          <p:grpSpPr>
            <a:xfrm rot="-10800000">
              <a:off x="2169820" y="0"/>
              <a:ext cx="3808673" cy="1312065"/>
              <a:chOff x="0" y="0"/>
              <a:chExt cx="881682" cy="303734"/>
            </a:xfrm>
          </p:grpSpPr>
          <p:sp>
            <p:nvSpPr>
              <p:cNvPr id="46" name="Freeform 46"/>
              <p:cNvSpPr/>
              <p:nvPr/>
            </p:nvSpPr>
            <p:spPr>
              <a:xfrm>
                <a:off x="0" y="0"/>
                <a:ext cx="881682" cy="303734"/>
              </a:xfrm>
              <a:custGeom>
                <a:avLst/>
                <a:gdLst/>
                <a:ahLst/>
                <a:cxnLst/>
                <a:rect l="l" t="t" r="r" b="b"/>
                <a:pathLst>
                  <a:path w="881682" h="303734">
                    <a:moveTo>
                      <a:pt x="0" y="0"/>
                    </a:moveTo>
                    <a:lnTo>
                      <a:pt x="881682" y="0"/>
                    </a:lnTo>
                    <a:lnTo>
                      <a:pt x="881682" y="303734"/>
                    </a:lnTo>
                    <a:lnTo>
                      <a:pt x="0" y="303734"/>
                    </a:lnTo>
                    <a:close/>
                  </a:path>
                </a:pathLst>
              </a:custGeom>
              <a:solidFill>
                <a:srgbClr val="003C8D"/>
              </a:solidFill>
            </p:spPr>
            <p:txBody>
              <a:bodyPr/>
              <a:lstStyle/>
              <a:p>
                <a:endParaRPr lang="vi-VN"/>
              </a:p>
            </p:txBody>
          </p:sp>
          <p:sp>
            <p:nvSpPr>
              <p:cNvPr id="47" name="TextBox 47"/>
              <p:cNvSpPr txBox="1"/>
              <p:nvPr/>
            </p:nvSpPr>
            <p:spPr>
              <a:xfrm>
                <a:off x="0" y="-47625"/>
                <a:ext cx="881682" cy="351359"/>
              </a:xfrm>
              <a:prstGeom prst="rect">
                <a:avLst/>
              </a:prstGeom>
            </p:spPr>
            <p:txBody>
              <a:bodyPr lIns="50800" tIns="50800" rIns="50800" bIns="50800" rtlCol="0" anchor="ctr"/>
              <a:lstStyle/>
              <a:p>
                <a:pPr algn="ctr">
                  <a:lnSpc>
                    <a:spcPts val="3474"/>
                  </a:lnSpc>
                </a:pPr>
                <a:endParaRPr/>
              </a:p>
            </p:txBody>
          </p:sp>
        </p:grpSp>
        <p:grpSp>
          <p:nvGrpSpPr>
            <p:cNvPr id="48" name="Group 48"/>
            <p:cNvGrpSpPr/>
            <p:nvPr/>
          </p:nvGrpSpPr>
          <p:grpSpPr>
            <a:xfrm rot="-10800000">
              <a:off x="3016422" y="1049948"/>
              <a:ext cx="3808673" cy="1749775"/>
              <a:chOff x="0" y="0"/>
              <a:chExt cx="881682" cy="405061"/>
            </a:xfrm>
          </p:grpSpPr>
          <p:sp>
            <p:nvSpPr>
              <p:cNvPr id="49" name="Freeform 49"/>
              <p:cNvSpPr/>
              <p:nvPr/>
            </p:nvSpPr>
            <p:spPr>
              <a:xfrm>
                <a:off x="0" y="0"/>
                <a:ext cx="881682" cy="405061"/>
              </a:xfrm>
              <a:custGeom>
                <a:avLst/>
                <a:gdLst/>
                <a:ahLst/>
                <a:cxnLst/>
                <a:rect l="l" t="t" r="r" b="b"/>
                <a:pathLst>
                  <a:path w="881682" h="405061">
                    <a:moveTo>
                      <a:pt x="0" y="0"/>
                    </a:moveTo>
                    <a:lnTo>
                      <a:pt x="881682" y="0"/>
                    </a:lnTo>
                    <a:lnTo>
                      <a:pt x="881682" y="405061"/>
                    </a:lnTo>
                    <a:lnTo>
                      <a:pt x="0" y="405061"/>
                    </a:lnTo>
                    <a:close/>
                  </a:path>
                </a:pathLst>
              </a:custGeom>
              <a:solidFill>
                <a:srgbClr val="003C8D"/>
              </a:solidFill>
            </p:spPr>
            <p:txBody>
              <a:bodyPr/>
              <a:lstStyle/>
              <a:p>
                <a:endParaRPr lang="vi-VN"/>
              </a:p>
            </p:txBody>
          </p:sp>
          <p:sp>
            <p:nvSpPr>
              <p:cNvPr id="50" name="TextBox 50"/>
              <p:cNvSpPr txBox="1"/>
              <p:nvPr/>
            </p:nvSpPr>
            <p:spPr>
              <a:xfrm>
                <a:off x="0" y="-47625"/>
                <a:ext cx="881682" cy="452686"/>
              </a:xfrm>
              <a:prstGeom prst="rect">
                <a:avLst/>
              </a:prstGeom>
            </p:spPr>
            <p:txBody>
              <a:bodyPr lIns="50800" tIns="50800" rIns="50800" bIns="50800" rtlCol="0" anchor="ctr"/>
              <a:lstStyle/>
              <a:p>
                <a:pPr algn="ctr">
                  <a:lnSpc>
                    <a:spcPts val="3474"/>
                  </a:lnSpc>
                </a:pPr>
                <a:endParaRPr/>
              </a:p>
            </p:txBody>
          </p:sp>
        </p:grpSp>
        <p:grpSp>
          <p:nvGrpSpPr>
            <p:cNvPr id="51" name="Group 51"/>
            <p:cNvGrpSpPr/>
            <p:nvPr/>
          </p:nvGrpSpPr>
          <p:grpSpPr>
            <a:xfrm rot="-10800000">
              <a:off x="8553994" y="1049948"/>
              <a:ext cx="3808673" cy="1312065"/>
              <a:chOff x="0" y="0"/>
              <a:chExt cx="881682" cy="303734"/>
            </a:xfrm>
          </p:grpSpPr>
          <p:sp>
            <p:nvSpPr>
              <p:cNvPr id="52" name="Freeform 52"/>
              <p:cNvSpPr/>
              <p:nvPr/>
            </p:nvSpPr>
            <p:spPr>
              <a:xfrm>
                <a:off x="0" y="0"/>
                <a:ext cx="881682" cy="303734"/>
              </a:xfrm>
              <a:custGeom>
                <a:avLst/>
                <a:gdLst/>
                <a:ahLst/>
                <a:cxnLst/>
                <a:rect l="l" t="t" r="r" b="b"/>
                <a:pathLst>
                  <a:path w="881682" h="303734">
                    <a:moveTo>
                      <a:pt x="0" y="0"/>
                    </a:moveTo>
                    <a:lnTo>
                      <a:pt x="881682" y="0"/>
                    </a:lnTo>
                    <a:lnTo>
                      <a:pt x="881682" y="303734"/>
                    </a:lnTo>
                    <a:lnTo>
                      <a:pt x="0" y="303734"/>
                    </a:lnTo>
                    <a:close/>
                  </a:path>
                </a:pathLst>
              </a:custGeom>
              <a:solidFill>
                <a:srgbClr val="5CE1E6"/>
              </a:solidFill>
            </p:spPr>
            <p:txBody>
              <a:bodyPr/>
              <a:lstStyle/>
              <a:p>
                <a:endParaRPr lang="vi-VN"/>
              </a:p>
            </p:txBody>
          </p:sp>
          <p:sp>
            <p:nvSpPr>
              <p:cNvPr id="53" name="TextBox 53"/>
              <p:cNvSpPr txBox="1"/>
              <p:nvPr/>
            </p:nvSpPr>
            <p:spPr>
              <a:xfrm>
                <a:off x="0" y="-47625"/>
                <a:ext cx="881682" cy="351359"/>
              </a:xfrm>
              <a:prstGeom prst="rect">
                <a:avLst/>
              </a:prstGeom>
            </p:spPr>
            <p:txBody>
              <a:bodyPr lIns="50800" tIns="50800" rIns="50800" bIns="50800" rtlCol="0" anchor="ctr"/>
              <a:lstStyle/>
              <a:p>
                <a:pPr algn="ctr">
                  <a:lnSpc>
                    <a:spcPts val="3474"/>
                  </a:lnSpc>
                </a:pPr>
                <a:endParaRPr/>
              </a:p>
            </p:txBody>
          </p:sp>
        </p:grpSp>
        <p:grpSp>
          <p:nvGrpSpPr>
            <p:cNvPr id="54" name="Group 54"/>
            <p:cNvGrpSpPr/>
            <p:nvPr/>
          </p:nvGrpSpPr>
          <p:grpSpPr>
            <a:xfrm rot="-10800000">
              <a:off x="3808673" y="1049948"/>
              <a:ext cx="3808673" cy="1312065"/>
              <a:chOff x="0" y="0"/>
              <a:chExt cx="881682" cy="303734"/>
            </a:xfrm>
          </p:grpSpPr>
          <p:sp>
            <p:nvSpPr>
              <p:cNvPr id="55" name="Freeform 55"/>
              <p:cNvSpPr/>
              <p:nvPr/>
            </p:nvSpPr>
            <p:spPr>
              <a:xfrm>
                <a:off x="0" y="0"/>
                <a:ext cx="881682" cy="303734"/>
              </a:xfrm>
              <a:custGeom>
                <a:avLst/>
                <a:gdLst/>
                <a:ahLst/>
                <a:cxnLst/>
                <a:rect l="l" t="t" r="r" b="b"/>
                <a:pathLst>
                  <a:path w="881682" h="303734">
                    <a:moveTo>
                      <a:pt x="0" y="0"/>
                    </a:moveTo>
                    <a:lnTo>
                      <a:pt x="881682" y="0"/>
                    </a:lnTo>
                    <a:lnTo>
                      <a:pt x="881682" y="303734"/>
                    </a:lnTo>
                    <a:lnTo>
                      <a:pt x="0" y="303734"/>
                    </a:lnTo>
                    <a:close/>
                  </a:path>
                </a:pathLst>
              </a:custGeom>
              <a:solidFill>
                <a:srgbClr val="5CE1E6"/>
              </a:solidFill>
            </p:spPr>
            <p:txBody>
              <a:bodyPr/>
              <a:lstStyle/>
              <a:p>
                <a:endParaRPr lang="vi-VN"/>
              </a:p>
            </p:txBody>
          </p:sp>
          <p:sp>
            <p:nvSpPr>
              <p:cNvPr id="56" name="TextBox 56"/>
              <p:cNvSpPr txBox="1"/>
              <p:nvPr/>
            </p:nvSpPr>
            <p:spPr>
              <a:xfrm>
                <a:off x="0" y="-47625"/>
                <a:ext cx="881682" cy="351359"/>
              </a:xfrm>
              <a:prstGeom prst="rect">
                <a:avLst/>
              </a:prstGeom>
            </p:spPr>
            <p:txBody>
              <a:bodyPr lIns="50800" tIns="50800" rIns="50800" bIns="50800" rtlCol="0" anchor="ctr"/>
              <a:lstStyle/>
              <a:p>
                <a:pPr algn="ctr">
                  <a:lnSpc>
                    <a:spcPts val="3474"/>
                  </a:lnSpc>
                </a:pPr>
                <a:endParaRPr/>
              </a:p>
            </p:txBody>
          </p:sp>
        </p:grpSp>
        <p:grpSp>
          <p:nvGrpSpPr>
            <p:cNvPr id="57" name="Group 57"/>
            <p:cNvGrpSpPr/>
            <p:nvPr/>
          </p:nvGrpSpPr>
          <p:grpSpPr>
            <a:xfrm rot="-10800000">
              <a:off x="5606794" y="606454"/>
              <a:ext cx="3907858" cy="1170373"/>
              <a:chOff x="0" y="0"/>
              <a:chExt cx="904642" cy="270933"/>
            </a:xfrm>
          </p:grpSpPr>
          <p:sp>
            <p:nvSpPr>
              <p:cNvPr id="58" name="Freeform 58"/>
              <p:cNvSpPr/>
              <p:nvPr/>
            </p:nvSpPr>
            <p:spPr>
              <a:xfrm>
                <a:off x="0" y="0"/>
                <a:ext cx="904642" cy="270933"/>
              </a:xfrm>
              <a:custGeom>
                <a:avLst/>
                <a:gdLst/>
                <a:ahLst/>
                <a:cxnLst/>
                <a:rect l="l" t="t" r="r" b="b"/>
                <a:pathLst>
                  <a:path w="904642" h="270933">
                    <a:moveTo>
                      <a:pt x="0" y="0"/>
                    </a:moveTo>
                    <a:lnTo>
                      <a:pt x="904642" y="0"/>
                    </a:lnTo>
                    <a:lnTo>
                      <a:pt x="904642" y="270933"/>
                    </a:lnTo>
                    <a:lnTo>
                      <a:pt x="0" y="270933"/>
                    </a:lnTo>
                    <a:close/>
                  </a:path>
                </a:pathLst>
              </a:custGeom>
              <a:solidFill>
                <a:srgbClr val="003C8D"/>
              </a:solidFill>
            </p:spPr>
            <p:txBody>
              <a:bodyPr/>
              <a:lstStyle/>
              <a:p>
                <a:endParaRPr lang="vi-VN"/>
              </a:p>
            </p:txBody>
          </p:sp>
          <p:sp>
            <p:nvSpPr>
              <p:cNvPr id="59" name="TextBox 59"/>
              <p:cNvSpPr txBox="1"/>
              <p:nvPr/>
            </p:nvSpPr>
            <p:spPr>
              <a:xfrm>
                <a:off x="0" y="-47625"/>
                <a:ext cx="904642" cy="318558"/>
              </a:xfrm>
              <a:prstGeom prst="rect">
                <a:avLst/>
              </a:prstGeom>
            </p:spPr>
            <p:txBody>
              <a:bodyPr lIns="50800" tIns="50800" rIns="50800" bIns="50800" rtlCol="0" anchor="ctr"/>
              <a:lstStyle/>
              <a:p>
                <a:pPr algn="ctr">
                  <a:lnSpc>
                    <a:spcPts val="3474"/>
                  </a:lnSpc>
                </a:pPr>
                <a:endParaRPr/>
              </a:p>
            </p:txBody>
          </p:sp>
        </p:grpSp>
        <p:grpSp>
          <p:nvGrpSpPr>
            <p:cNvPr id="60" name="Group 60"/>
            <p:cNvGrpSpPr/>
            <p:nvPr/>
          </p:nvGrpSpPr>
          <p:grpSpPr>
            <a:xfrm rot="-10800000">
              <a:off x="7610315" y="606454"/>
              <a:ext cx="3808673" cy="705611"/>
              <a:chOff x="0" y="0"/>
              <a:chExt cx="881682" cy="163344"/>
            </a:xfrm>
          </p:grpSpPr>
          <p:sp>
            <p:nvSpPr>
              <p:cNvPr id="61" name="Freeform 61"/>
              <p:cNvSpPr/>
              <p:nvPr/>
            </p:nvSpPr>
            <p:spPr>
              <a:xfrm>
                <a:off x="0" y="0"/>
                <a:ext cx="881682" cy="163344"/>
              </a:xfrm>
              <a:custGeom>
                <a:avLst/>
                <a:gdLst/>
                <a:ahLst/>
                <a:cxnLst/>
                <a:rect l="l" t="t" r="r" b="b"/>
                <a:pathLst>
                  <a:path w="881682" h="163344">
                    <a:moveTo>
                      <a:pt x="0" y="0"/>
                    </a:moveTo>
                    <a:lnTo>
                      <a:pt x="881682" y="0"/>
                    </a:lnTo>
                    <a:lnTo>
                      <a:pt x="881682" y="163344"/>
                    </a:lnTo>
                    <a:lnTo>
                      <a:pt x="0" y="163344"/>
                    </a:lnTo>
                    <a:close/>
                  </a:path>
                </a:pathLst>
              </a:custGeom>
              <a:solidFill>
                <a:srgbClr val="5CE1E6"/>
              </a:solidFill>
            </p:spPr>
            <p:txBody>
              <a:bodyPr/>
              <a:lstStyle/>
              <a:p>
                <a:endParaRPr lang="vi-VN"/>
              </a:p>
            </p:txBody>
          </p:sp>
          <p:sp>
            <p:nvSpPr>
              <p:cNvPr id="62" name="TextBox 62"/>
              <p:cNvSpPr txBox="1"/>
              <p:nvPr/>
            </p:nvSpPr>
            <p:spPr>
              <a:xfrm>
                <a:off x="0" y="-47625"/>
                <a:ext cx="881682" cy="210969"/>
              </a:xfrm>
              <a:prstGeom prst="rect">
                <a:avLst/>
              </a:prstGeom>
            </p:spPr>
            <p:txBody>
              <a:bodyPr lIns="50800" tIns="50800" rIns="50800" bIns="50800" rtlCol="0" anchor="ctr"/>
              <a:lstStyle/>
              <a:p>
                <a:pPr algn="ctr">
                  <a:lnSpc>
                    <a:spcPts val="3474"/>
                  </a:lnSpc>
                </a:pPr>
                <a:endParaRPr/>
              </a:p>
            </p:txBody>
          </p:sp>
        </p:grpSp>
      </p:grpSp>
      <p:grpSp>
        <p:nvGrpSpPr>
          <p:cNvPr id="63" name="Group 63"/>
          <p:cNvGrpSpPr/>
          <p:nvPr/>
        </p:nvGrpSpPr>
        <p:grpSpPr>
          <a:xfrm rot="-10800000">
            <a:off x="2004428" y="809878"/>
            <a:ext cx="316637" cy="3468461"/>
            <a:chOff x="0" y="0"/>
            <a:chExt cx="97732" cy="1070567"/>
          </a:xfrm>
        </p:grpSpPr>
        <p:sp>
          <p:nvSpPr>
            <p:cNvPr id="64" name="Freeform 64"/>
            <p:cNvSpPr/>
            <p:nvPr/>
          </p:nvSpPr>
          <p:spPr>
            <a:xfrm>
              <a:off x="0" y="0"/>
              <a:ext cx="97732" cy="1070567"/>
            </a:xfrm>
            <a:custGeom>
              <a:avLst/>
              <a:gdLst/>
              <a:ahLst/>
              <a:cxnLst/>
              <a:rect l="l" t="t" r="r" b="b"/>
              <a:pathLst>
                <a:path w="97732" h="1070567">
                  <a:moveTo>
                    <a:pt x="0" y="0"/>
                  </a:moveTo>
                  <a:lnTo>
                    <a:pt x="97732" y="0"/>
                  </a:lnTo>
                  <a:lnTo>
                    <a:pt x="97732" y="1070567"/>
                  </a:lnTo>
                  <a:lnTo>
                    <a:pt x="0" y="1070567"/>
                  </a:lnTo>
                  <a:close/>
                </a:path>
              </a:pathLst>
            </a:custGeom>
            <a:solidFill>
              <a:srgbClr val="003C8D"/>
            </a:solidFill>
          </p:spPr>
          <p:txBody>
            <a:bodyPr/>
            <a:lstStyle/>
            <a:p>
              <a:endParaRPr lang="vi-VN"/>
            </a:p>
          </p:txBody>
        </p:sp>
        <p:sp>
          <p:nvSpPr>
            <p:cNvPr id="65" name="TextBox 65"/>
            <p:cNvSpPr txBox="1"/>
            <p:nvPr/>
          </p:nvSpPr>
          <p:spPr>
            <a:xfrm>
              <a:off x="0" y="-47625"/>
              <a:ext cx="97732" cy="1118192"/>
            </a:xfrm>
            <a:prstGeom prst="rect">
              <a:avLst/>
            </a:prstGeom>
          </p:spPr>
          <p:txBody>
            <a:bodyPr lIns="50800" tIns="50800" rIns="50800" bIns="50800" rtlCol="0" anchor="ctr"/>
            <a:lstStyle/>
            <a:p>
              <a:pPr algn="ctr">
                <a:lnSpc>
                  <a:spcPts val="3474"/>
                </a:lnSpc>
              </a:pPr>
              <a:endParaRPr/>
            </a:p>
          </p:txBody>
        </p:sp>
      </p:grpSp>
      <p:grpSp>
        <p:nvGrpSpPr>
          <p:cNvPr id="69" name="Group 69"/>
          <p:cNvGrpSpPr/>
          <p:nvPr/>
        </p:nvGrpSpPr>
        <p:grpSpPr>
          <a:xfrm>
            <a:off x="-1186286" y="4887880"/>
            <a:ext cx="3190714" cy="3190714"/>
            <a:chOff x="0" y="0"/>
            <a:chExt cx="812800" cy="812800"/>
          </a:xfrm>
        </p:grpSpPr>
        <p:sp>
          <p:nvSpPr>
            <p:cNvPr id="70" name="Freeform 7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123825" cap="sq">
              <a:solidFill>
                <a:srgbClr val="003C8D"/>
              </a:solidFill>
              <a:prstDash val="solid"/>
              <a:miter/>
            </a:ln>
          </p:spPr>
          <p:txBody>
            <a:bodyPr/>
            <a:lstStyle/>
            <a:p>
              <a:endParaRPr lang="vi-VN"/>
            </a:p>
          </p:txBody>
        </p:sp>
        <p:sp>
          <p:nvSpPr>
            <p:cNvPr id="71" name="TextBox 71"/>
            <p:cNvSpPr txBox="1"/>
            <p:nvPr/>
          </p:nvSpPr>
          <p:spPr>
            <a:xfrm>
              <a:off x="76200" y="28575"/>
              <a:ext cx="660400" cy="708025"/>
            </a:xfrm>
            <a:prstGeom prst="rect">
              <a:avLst/>
            </a:prstGeom>
          </p:spPr>
          <p:txBody>
            <a:bodyPr lIns="50800" tIns="50800" rIns="50800" bIns="50800" rtlCol="0" anchor="ctr"/>
            <a:lstStyle/>
            <a:p>
              <a:pPr algn="ctr">
                <a:lnSpc>
                  <a:spcPts val="3474"/>
                </a:lnSpc>
              </a:pPr>
              <a:endParaRPr/>
            </a:p>
          </p:txBody>
        </p:sp>
      </p:grpSp>
      <p:grpSp>
        <p:nvGrpSpPr>
          <p:cNvPr id="72" name="Group 67">
            <a:extLst>
              <a:ext uri="{FF2B5EF4-FFF2-40B4-BE49-F238E27FC236}">
                <a16:creationId xmlns:a16="http://schemas.microsoft.com/office/drawing/2014/main" id="{89343AD1-88B9-D0DE-0349-A4EAE5AA1C8D}"/>
              </a:ext>
            </a:extLst>
          </p:cNvPr>
          <p:cNvGrpSpPr>
            <a:grpSpLocks noChangeAspect="1"/>
          </p:cNvGrpSpPr>
          <p:nvPr/>
        </p:nvGrpSpPr>
        <p:grpSpPr>
          <a:xfrm>
            <a:off x="11353800" y="2632143"/>
            <a:ext cx="10453200" cy="10453158"/>
            <a:chOff x="0" y="0"/>
            <a:chExt cx="6350000" cy="6349975"/>
          </a:xfrm>
        </p:grpSpPr>
        <p:sp>
          <p:nvSpPr>
            <p:cNvPr id="73" name="Freeform 68">
              <a:extLst>
                <a:ext uri="{FF2B5EF4-FFF2-40B4-BE49-F238E27FC236}">
                  <a16:creationId xmlns:a16="http://schemas.microsoft.com/office/drawing/2014/main" id="{2E0C1898-A944-95F3-E98D-BC9225451717}"/>
                </a:ext>
              </a:extLst>
            </p:cNvPr>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2"/>
              <a:stretch>
                <a:fillRect l="-38888" r="-38888"/>
              </a:stretch>
            </a:blipFill>
          </p:spPr>
          <p:txBody>
            <a:bodyPr/>
            <a:lstStyle/>
            <a:p>
              <a:endParaRPr lang="vi-VN"/>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2" name="Group 72"/>
          <p:cNvGrpSpPr/>
          <p:nvPr/>
        </p:nvGrpSpPr>
        <p:grpSpPr>
          <a:xfrm>
            <a:off x="11272183" y="1007831"/>
            <a:ext cx="1408408" cy="1390541"/>
            <a:chOff x="0" y="0"/>
            <a:chExt cx="812800" cy="812800"/>
          </a:xfrm>
        </p:grpSpPr>
        <p:sp>
          <p:nvSpPr>
            <p:cNvPr id="73" name="Freeform 7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104775" cap="sq">
              <a:solidFill>
                <a:srgbClr val="003C8D"/>
              </a:solidFill>
              <a:prstDash val="solid"/>
              <a:miter/>
            </a:ln>
          </p:spPr>
          <p:txBody>
            <a:bodyPr/>
            <a:lstStyle/>
            <a:p>
              <a:endParaRPr lang="vi-VN"/>
            </a:p>
          </p:txBody>
        </p:sp>
        <p:sp>
          <p:nvSpPr>
            <p:cNvPr id="74" name="TextBox 74"/>
            <p:cNvSpPr txBox="1"/>
            <p:nvPr/>
          </p:nvSpPr>
          <p:spPr>
            <a:xfrm>
              <a:off x="76200" y="28575"/>
              <a:ext cx="660400" cy="708025"/>
            </a:xfrm>
            <a:prstGeom prst="rect">
              <a:avLst/>
            </a:prstGeom>
          </p:spPr>
          <p:txBody>
            <a:bodyPr lIns="50800" tIns="50800" rIns="50800" bIns="50800" rtlCol="0" anchor="ctr"/>
            <a:lstStyle/>
            <a:p>
              <a:pPr algn="ctr">
                <a:lnSpc>
                  <a:spcPts val="3474"/>
                </a:lnSpc>
              </a:pPr>
              <a:endParaRPr/>
            </a:p>
          </p:txBody>
        </p:sp>
      </p:grpSp>
      <p:grpSp>
        <p:nvGrpSpPr>
          <p:cNvPr id="2" name="Group 2"/>
          <p:cNvGrpSpPr/>
          <p:nvPr/>
        </p:nvGrpSpPr>
        <p:grpSpPr>
          <a:xfrm>
            <a:off x="6555757" y="7885609"/>
            <a:ext cx="1295274" cy="1138345"/>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123825" cap="sq">
              <a:solidFill>
                <a:srgbClr val="003C8D"/>
              </a:solidFill>
              <a:prstDash val="solid"/>
              <a:miter/>
            </a:ln>
          </p:spPr>
          <p:txBody>
            <a:bodyPr/>
            <a:lstStyle/>
            <a:p>
              <a:endParaRPr lang="vi-VN"/>
            </a:p>
          </p:txBody>
        </p:sp>
        <p:sp>
          <p:nvSpPr>
            <p:cNvPr id="4" name="TextBox 4"/>
            <p:cNvSpPr txBox="1"/>
            <p:nvPr/>
          </p:nvSpPr>
          <p:spPr>
            <a:xfrm>
              <a:off x="76200" y="28575"/>
              <a:ext cx="660400" cy="708025"/>
            </a:xfrm>
            <a:prstGeom prst="rect">
              <a:avLst/>
            </a:prstGeom>
          </p:spPr>
          <p:txBody>
            <a:bodyPr lIns="50800" tIns="50800" rIns="50800" bIns="50800" rtlCol="0" anchor="ctr"/>
            <a:lstStyle/>
            <a:p>
              <a:pPr algn="ctr">
                <a:lnSpc>
                  <a:spcPts val="3474"/>
                </a:lnSpc>
              </a:pPr>
              <a:endParaRPr/>
            </a:p>
          </p:txBody>
        </p:sp>
      </p:grpSp>
      <p:grpSp>
        <p:nvGrpSpPr>
          <p:cNvPr id="5" name="Group 5"/>
          <p:cNvGrpSpPr/>
          <p:nvPr/>
        </p:nvGrpSpPr>
        <p:grpSpPr>
          <a:xfrm>
            <a:off x="-1156413" y="8194203"/>
            <a:ext cx="9272000" cy="2316669"/>
            <a:chOff x="0" y="0"/>
            <a:chExt cx="12362667" cy="3088893"/>
          </a:xfrm>
        </p:grpSpPr>
        <p:grpSp>
          <p:nvGrpSpPr>
            <p:cNvPr id="6" name="Group 6"/>
            <p:cNvGrpSpPr/>
            <p:nvPr/>
          </p:nvGrpSpPr>
          <p:grpSpPr>
            <a:xfrm>
              <a:off x="1878358" y="0"/>
              <a:ext cx="3808673" cy="1312065"/>
              <a:chOff x="0" y="0"/>
              <a:chExt cx="881682" cy="303734"/>
            </a:xfrm>
          </p:grpSpPr>
          <p:sp>
            <p:nvSpPr>
              <p:cNvPr id="7" name="Freeform 7"/>
              <p:cNvSpPr/>
              <p:nvPr/>
            </p:nvSpPr>
            <p:spPr>
              <a:xfrm>
                <a:off x="0" y="0"/>
                <a:ext cx="881682" cy="303734"/>
              </a:xfrm>
              <a:custGeom>
                <a:avLst/>
                <a:gdLst/>
                <a:ahLst/>
                <a:cxnLst/>
                <a:rect l="l" t="t" r="r" b="b"/>
                <a:pathLst>
                  <a:path w="881682" h="303734">
                    <a:moveTo>
                      <a:pt x="0" y="0"/>
                    </a:moveTo>
                    <a:lnTo>
                      <a:pt x="881682" y="0"/>
                    </a:lnTo>
                    <a:lnTo>
                      <a:pt x="881682" y="303734"/>
                    </a:lnTo>
                    <a:lnTo>
                      <a:pt x="0" y="303734"/>
                    </a:lnTo>
                    <a:close/>
                  </a:path>
                </a:pathLst>
              </a:custGeom>
              <a:solidFill>
                <a:srgbClr val="003C8D"/>
              </a:solidFill>
            </p:spPr>
            <p:txBody>
              <a:bodyPr/>
              <a:lstStyle/>
              <a:p>
                <a:endParaRPr lang="vi-VN"/>
              </a:p>
            </p:txBody>
          </p:sp>
          <p:sp>
            <p:nvSpPr>
              <p:cNvPr id="8" name="TextBox 8"/>
              <p:cNvSpPr txBox="1"/>
              <p:nvPr/>
            </p:nvSpPr>
            <p:spPr>
              <a:xfrm>
                <a:off x="0" y="-47625"/>
                <a:ext cx="881682" cy="351359"/>
              </a:xfrm>
              <a:prstGeom prst="rect">
                <a:avLst/>
              </a:prstGeom>
            </p:spPr>
            <p:txBody>
              <a:bodyPr lIns="50800" tIns="50800" rIns="50800" bIns="50800" rtlCol="0" anchor="ctr"/>
              <a:lstStyle/>
              <a:p>
                <a:pPr algn="ctr">
                  <a:lnSpc>
                    <a:spcPts val="3474"/>
                  </a:lnSpc>
                </a:pPr>
                <a:endParaRPr/>
              </a:p>
            </p:txBody>
          </p:sp>
        </p:grpSp>
        <p:grpSp>
          <p:nvGrpSpPr>
            <p:cNvPr id="9" name="Group 9"/>
            <p:cNvGrpSpPr/>
            <p:nvPr/>
          </p:nvGrpSpPr>
          <p:grpSpPr>
            <a:xfrm>
              <a:off x="8553994" y="1312065"/>
              <a:ext cx="3808673" cy="1312065"/>
              <a:chOff x="0" y="0"/>
              <a:chExt cx="881682" cy="303734"/>
            </a:xfrm>
          </p:grpSpPr>
          <p:sp>
            <p:nvSpPr>
              <p:cNvPr id="10" name="Freeform 10"/>
              <p:cNvSpPr/>
              <p:nvPr/>
            </p:nvSpPr>
            <p:spPr>
              <a:xfrm>
                <a:off x="0" y="0"/>
                <a:ext cx="881682" cy="303734"/>
              </a:xfrm>
              <a:custGeom>
                <a:avLst/>
                <a:gdLst/>
                <a:ahLst/>
                <a:cxnLst/>
                <a:rect l="l" t="t" r="r" b="b"/>
                <a:pathLst>
                  <a:path w="881682" h="303734">
                    <a:moveTo>
                      <a:pt x="0" y="0"/>
                    </a:moveTo>
                    <a:lnTo>
                      <a:pt x="881682" y="0"/>
                    </a:lnTo>
                    <a:lnTo>
                      <a:pt x="881682" y="303734"/>
                    </a:lnTo>
                    <a:lnTo>
                      <a:pt x="0" y="303734"/>
                    </a:lnTo>
                    <a:close/>
                  </a:path>
                </a:pathLst>
              </a:custGeom>
              <a:solidFill>
                <a:srgbClr val="5CE1E6"/>
              </a:solidFill>
            </p:spPr>
            <p:txBody>
              <a:bodyPr/>
              <a:lstStyle/>
              <a:p>
                <a:endParaRPr lang="vi-VN"/>
              </a:p>
            </p:txBody>
          </p:sp>
          <p:sp>
            <p:nvSpPr>
              <p:cNvPr id="11" name="TextBox 11"/>
              <p:cNvSpPr txBox="1"/>
              <p:nvPr/>
            </p:nvSpPr>
            <p:spPr>
              <a:xfrm>
                <a:off x="0" y="-47625"/>
                <a:ext cx="881682" cy="351359"/>
              </a:xfrm>
              <a:prstGeom prst="rect">
                <a:avLst/>
              </a:prstGeom>
            </p:spPr>
            <p:txBody>
              <a:bodyPr lIns="50800" tIns="50800" rIns="50800" bIns="50800" rtlCol="0" anchor="ctr"/>
              <a:lstStyle/>
              <a:p>
                <a:pPr algn="ctr">
                  <a:lnSpc>
                    <a:spcPts val="3474"/>
                  </a:lnSpc>
                </a:pPr>
                <a:endParaRPr/>
              </a:p>
            </p:txBody>
          </p:sp>
        </p:grpSp>
        <p:grpSp>
          <p:nvGrpSpPr>
            <p:cNvPr id="12" name="Group 12"/>
            <p:cNvGrpSpPr/>
            <p:nvPr/>
          </p:nvGrpSpPr>
          <p:grpSpPr>
            <a:xfrm>
              <a:off x="6384174" y="1776827"/>
              <a:ext cx="3808673" cy="1312065"/>
              <a:chOff x="0" y="0"/>
              <a:chExt cx="881682" cy="303734"/>
            </a:xfrm>
          </p:grpSpPr>
          <p:sp>
            <p:nvSpPr>
              <p:cNvPr id="13" name="Freeform 13"/>
              <p:cNvSpPr/>
              <p:nvPr/>
            </p:nvSpPr>
            <p:spPr>
              <a:xfrm>
                <a:off x="0" y="0"/>
                <a:ext cx="881682" cy="303734"/>
              </a:xfrm>
              <a:custGeom>
                <a:avLst/>
                <a:gdLst/>
                <a:ahLst/>
                <a:cxnLst/>
                <a:rect l="l" t="t" r="r" b="b"/>
                <a:pathLst>
                  <a:path w="881682" h="303734">
                    <a:moveTo>
                      <a:pt x="0" y="0"/>
                    </a:moveTo>
                    <a:lnTo>
                      <a:pt x="881682" y="0"/>
                    </a:lnTo>
                    <a:lnTo>
                      <a:pt x="881682" y="303734"/>
                    </a:lnTo>
                    <a:lnTo>
                      <a:pt x="0" y="303734"/>
                    </a:lnTo>
                    <a:close/>
                  </a:path>
                </a:pathLst>
              </a:custGeom>
              <a:solidFill>
                <a:srgbClr val="003C8D"/>
              </a:solidFill>
            </p:spPr>
            <p:txBody>
              <a:bodyPr/>
              <a:lstStyle/>
              <a:p>
                <a:endParaRPr lang="vi-VN"/>
              </a:p>
            </p:txBody>
          </p:sp>
          <p:sp>
            <p:nvSpPr>
              <p:cNvPr id="14" name="TextBox 14"/>
              <p:cNvSpPr txBox="1"/>
              <p:nvPr/>
            </p:nvSpPr>
            <p:spPr>
              <a:xfrm>
                <a:off x="0" y="-47625"/>
                <a:ext cx="881682" cy="351359"/>
              </a:xfrm>
              <a:prstGeom prst="rect">
                <a:avLst/>
              </a:prstGeom>
            </p:spPr>
            <p:txBody>
              <a:bodyPr lIns="50800" tIns="50800" rIns="50800" bIns="50800" rtlCol="0" anchor="ctr"/>
              <a:lstStyle/>
              <a:p>
                <a:pPr algn="ctr">
                  <a:lnSpc>
                    <a:spcPts val="3474"/>
                  </a:lnSpc>
                </a:pPr>
                <a:endParaRPr/>
              </a:p>
            </p:txBody>
          </p:sp>
        </p:grpSp>
        <p:grpSp>
          <p:nvGrpSpPr>
            <p:cNvPr id="15" name="Group 15"/>
            <p:cNvGrpSpPr/>
            <p:nvPr/>
          </p:nvGrpSpPr>
          <p:grpSpPr>
            <a:xfrm>
              <a:off x="6384174" y="1776827"/>
              <a:ext cx="3808673" cy="1312065"/>
              <a:chOff x="0" y="0"/>
              <a:chExt cx="881682" cy="303734"/>
            </a:xfrm>
          </p:grpSpPr>
          <p:sp>
            <p:nvSpPr>
              <p:cNvPr id="16" name="Freeform 16"/>
              <p:cNvSpPr/>
              <p:nvPr/>
            </p:nvSpPr>
            <p:spPr>
              <a:xfrm>
                <a:off x="0" y="0"/>
                <a:ext cx="881682" cy="303734"/>
              </a:xfrm>
              <a:custGeom>
                <a:avLst/>
                <a:gdLst/>
                <a:ahLst/>
                <a:cxnLst/>
                <a:rect l="l" t="t" r="r" b="b"/>
                <a:pathLst>
                  <a:path w="881682" h="303734">
                    <a:moveTo>
                      <a:pt x="0" y="0"/>
                    </a:moveTo>
                    <a:lnTo>
                      <a:pt x="881682" y="0"/>
                    </a:lnTo>
                    <a:lnTo>
                      <a:pt x="881682" y="303734"/>
                    </a:lnTo>
                    <a:lnTo>
                      <a:pt x="0" y="303734"/>
                    </a:lnTo>
                    <a:close/>
                  </a:path>
                </a:pathLst>
              </a:custGeom>
              <a:solidFill>
                <a:srgbClr val="003C8D"/>
              </a:solidFill>
            </p:spPr>
            <p:txBody>
              <a:bodyPr/>
              <a:lstStyle/>
              <a:p>
                <a:endParaRPr lang="vi-VN"/>
              </a:p>
            </p:txBody>
          </p:sp>
          <p:sp>
            <p:nvSpPr>
              <p:cNvPr id="17" name="TextBox 17"/>
              <p:cNvSpPr txBox="1"/>
              <p:nvPr/>
            </p:nvSpPr>
            <p:spPr>
              <a:xfrm>
                <a:off x="0" y="-47625"/>
                <a:ext cx="881682" cy="351359"/>
              </a:xfrm>
              <a:prstGeom prst="rect">
                <a:avLst/>
              </a:prstGeom>
            </p:spPr>
            <p:txBody>
              <a:bodyPr lIns="50800" tIns="50800" rIns="50800" bIns="50800" rtlCol="0" anchor="ctr"/>
              <a:lstStyle/>
              <a:p>
                <a:pPr algn="ctr">
                  <a:lnSpc>
                    <a:spcPts val="3474"/>
                  </a:lnSpc>
                </a:pPr>
                <a:endParaRPr/>
              </a:p>
            </p:txBody>
          </p:sp>
        </p:grpSp>
        <p:grpSp>
          <p:nvGrpSpPr>
            <p:cNvPr id="18" name="Group 18"/>
            <p:cNvGrpSpPr/>
            <p:nvPr/>
          </p:nvGrpSpPr>
          <p:grpSpPr>
            <a:xfrm>
              <a:off x="5537572" y="289169"/>
              <a:ext cx="3808673" cy="1749775"/>
              <a:chOff x="0" y="0"/>
              <a:chExt cx="881682" cy="405061"/>
            </a:xfrm>
          </p:grpSpPr>
          <p:sp>
            <p:nvSpPr>
              <p:cNvPr id="19" name="Freeform 19"/>
              <p:cNvSpPr/>
              <p:nvPr/>
            </p:nvSpPr>
            <p:spPr>
              <a:xfrm>
                <a:off x="0" y="0"/>
                <a:ext cx="881682" cy="405061"/>
              </a:xfrm>
              <a:custGeom>
                <a:avLst/>
                <a:gdLst/>
                <a:ahLst/>
                <a:cxnLst/>
                <a:rect l="l" t="t" r="r" b="b"/>
                <a:pathLst>
                  <a:path w="881682" h="405061">
                    <a:moveTo>
                      <a:pt x="0" y="0"/>
                    </a:moveTo>
                    <a:lnTo>
                      <a:pt x="881682" y="0"/>
                    </a:lnTo>
                    <a:lnTo>
                      <a:pt x="881682" y="405061"/>
                    </a:lnTo>
                    <a:lnTo>
                      <a:pt x="0" y="405061"/>
                    </a:lnTo>
                    <a:close/>
                  </a:path>
                </a:pathLst>
              </a:custGeom>
              <a:solidFill>
                <a:srgbClr val="003C8D"/>
              </a:solidFill>
            </p:spPr>
            <p:txBody>
              <a:bodyPr/>
              <a:lstStyle/>
              <a:p>
                <a:endParaRPr lang="vi-VN"/>
              </a:p>
            </p:txBody>
          </p:sp>
          <p:sp>
            <p:nvSpPr>
              <p:cNvPr id="20" name="TextBox 20"/>
              <p:cNvSpPr txBox="1"/>
              <p:nvPr/>
            </p:nvSpPr>
            <p:spPr>
              <a:xfrm>
                <a:off x="0" y="-47625"/>
                <a:ext cx="881682" cy="452686"/>
              </a:xfrm>
              <a:prstGeom prst="rect">
                <a:avLst/>
              </a:prstGeom>
            </p:spPr>
            <p:txBody>
              <a:bodyPr lIns="50800" tIns="50800" rIns="50800" bIns="50800" rtlCol="0" anchor="ctr"/>
              <a:lstStyle/>
              <a:p>
                <a:pPr algn="ctr">
                  <a:lnSpc>
                    <a:spcPts val="3474"/>
                  </a:lnSpc>
                </a:pPr>
                <a:endParaRPr/>
              </a:p>
            </p:txBody>
          </p:sp>
        </p:grpSp>
        <p:grpSp>
          <p:nvGrpSpPr>
            <p:cNvPr id="21" name="Group 21"/>
            <p:cNvGrpSpPr/>
            <p:nvPr/>
          </p:nvGrpSpPr>
          <p:grpSpPr>
            <a:xfrm>
              <a:off x="0" y="726879"/>
              <a:ext cx="3808673" cy="1312065"/>
              <a:chOff x="0" y="0"/>
              <a:chExt cx="881682" cy="303734"/>
            </a:xfrm>
          </p:grpSpPr>
          <p:sp>
            <p:nvSpPr>
              <p:cNvPr id="22" name="Freeform 22"/>
              <p:cNvSpPr/>
              <p:nvPr/>
            </p:nvSpPr>
            <p:spPr>
              <a:xfrm>
                <a:off x="0" y="0"/>
                <a:ext cx="881682" cy="303734"/>
              </a:xfrm>
              <a:custGeom>
                <a:avLst/>
                <a:gdLst/>
                <a:ahLst/>
                <a:cxnLst/>
                <a:rect l="l" t="t" r="r" b="b"/>
                <a:pathLst>
                  <a:path w="881682" h="303734">
                    <a:moveTo>
                      <a:pt x="0" y="0"/>
                    </a:moveTo>
                    <a:lnTo>
                      <a:pt x="881682" y="0"/>
                    </a:lnTo>
                    <a:lnTo>
                      <a:pt x="881682" y="303734"/>
                    </a:lnTo>
                    <a:lnTo>
                      <a:pt x="0" y="303734"/>
                    </a:lnTo>
                    <a:close/>
                  </a:path>
                </a:pathLst>
              </a:custGeom>
              <a:solidFill>
                <a:srgbClr val="5CE1E6"/>
              </a:solidFill>
            </p:spPr>
            <p:txBody>
              <a:bodyPr/>
              <a:lstStyle/>
              <a:p>
                <a:endParaRPr lang="vi-VN"/>
              </a:p>
            </p:txBody>
          </p:sp>
          <p:sp>
            <p:nvSpPr>
              <p:cNvPr id="23" name="TextBox 23"/>
              <p:cNvSpPr txBox="1"/>
              <p:nvPr/>
            </p:nvSpPr>
            <p:spPr>
              <a:xfrm>
                <a:off x="0" y="-47625"/>
                <a:ext cx="881682" cy="351359"/>
              </a:xfrm>
              <a:prstGeom prst="rect">
                <a:avLst/>
              </a:prstGeom>
            </p:spPr>
            <p:txBody>
              <a:bodyPr lIns="50800" tIns="50800" rIns="50800" bIns="50800" rtlCol="0" anchor="ctr"/>
              <a:lstStyle/>
              <a:p>
                <a:pPr algn="ctr">
                  <a:lnSpc>
                    <a:spcPts val="3474"/>
                  </a:lnSpc>
                </a:pPr>
                <a:endParaRPr/>
              </a:p>
            </p:txBody>
          </p:sp>
        </p:grpSp>
        <p:grpSp>
          <p:nvGrpSpPr>
            <p:cNvPr id="24" name="Group 24"/>
            <p:cNvGrpSpPr/>
            <p:nvPr/>
          </p:nvGrpSpPr>
          <p:grpSpPr>
            <a:xfrm>
              <a:off x="4745321" y="726879"/>
              <a:ext cx="3808673" cy="1312065"/>
              <a:chOff x="0" y="0"/>
              <a:chExt cx="881682" cy="303734"/>
            </a:xfrm>
          </p:grpSpPr>
          <p:sp>
            <p:nvSpPr>
              <p:cNvPr id="25" name="Freeform 25"/>
              <p:cNvSpPr/>
              <p:nvPr/>
            </p:nvSpPr>
            <p:spPr>
              <a:xfrm>
                <a:off x="0" y="0"/>
                <a:ext cx="881682" cy="303734"/>
              </a:xfrm>
              <a:custGeom>
                <a:avLst/>
                <a:gdLst/>
                <a:ahLst/>
                <a:cxnLst/>
                <a:rect l="l" t="t" r="r" b="b"/>
                <a:pathLst>
                  <a:path w="881682" h="303734">
                    <a:moveTo>
                      <a:pt x="0" y="0"/>
                    </a:moveTo>
                    <a:lnTo>
                      <a:pt x="881682" y="0"/>
                    </a:lnTo>
                    <a:lnTo>
                      <a:pt x="881682" y="303734"/>
                    </a:lnTo>
                    <a:lnTo>
                      <a:pt x="0" y="303734"/>
                    </a:lnTo>
                    <a:close/>
                  </a:path>
                </a:pathLst>
              </a:custGeom>
              <a:solidFill>
                <a:srgbClr val="5CE1E6"/>
              </a:solidFill>
            </p:spPr>
            <p:txBody>
              <a:bodyPr/>
              <a:lstStyle/>
              <a:p>
                <a:endParaRPr lang="vi-VN"/>
              </a:p>
            </p:txBody>
          </p:sp>
          <p:sp>
            <p:nvSpPr>
              <p:cNvPr id="26" name="TextBox 26"/>
              <p:cNvSpPr txBox="1"/>
              <p:nvPr/>
            </p:nvSpPr>
            <p:spPr>
              <a:xfrm>
                <a:off x="0" y="-47625"/>
                <a:ext cx="881682" cy="351359"/>
              </a:xfrm>
              <a:prstGeom prst="rect">
                <a:avLst/>
              </a:prstGeom>
            </p:spPr>
            <p:txBody>
              <a:bodyPr lIns="50800" tIns="50800" rIns="50800" bIns="50800" rtlCol="0" anchor="ctr"/>
              <a:lstStyle/>
              <a:p>
                <a:pPr algn="ctr">
                  <a:lnSpc>
                    <a:spcPts val="3474"/>
                  </a:lnSpc>
                </a:pPr>
                <a:endParaRPr/>
              </a:p>
            </p:txBody>
          </p:sp>
        </p:grpSp>
        <p:grpSp>
          <p:nvGrpSpPr>
            <p:cNvPr id="27" name="Group 27"/>
            <p:cNvGrpSpPr/>
            <p:nvPr/>
          </p:nvGrpSpPr>
          <p:grpSpPr>
            <a:xfrm>
              <a:off x="2848016" y="1312065"/>
              <a:ext cx="3907858" cy="1170373"/>
              <a:chOff x="0" y="0"/>
              <a:chExt cx="904642" cy="270933"/>
            </a:xfrm>
          </p:grpSpPr>
          <p:sp>
            <p:nvSpPr>
              <p:cNvPr id="28" name="Freeform 28"/>
              <p:cNvSpPr/>
              <p:nvPr/>
            </p:nvSpPr>
            <p:spPr>
              <a:xfrm>
                <a:off x="0" y="0"/>
                <a:ext cx="904642" cy="270933"/>
              </a:xfrm>
              <a:custGeom>
                <a:avLst/>
                <a:gdLst/>
                <a:ahLst/>
                <a:cxnLst/>
                <a:rect l="l" t="t" r="r" b="b"/>
                <a:pathLst>
                  <a:path w="904642" h="270933">
                    <a:moveTo>
                      <a:pt x="0" y="0"/>
                    </a:moveTo>
                    <a:lnTo>
                      <a:pt x="904642" y="0"/>
                    </a:lnTo>
                    <a:lnTo>
                      <a:pt x="904642" y="270933"/>
                    </a:lnTo>
                    <a:lnTo>
                      <a:pt x="0" y="270933"/>
                    </a:lnTo>
                    <a:close/>
                  </a:path>
                </a:pathLst>
              </a:custGeom>
              <a:solidFill>
                <a:srgbClr val="003C8D"/>
              </a:solidFill>
            </p:spPr>
            <p:txBody>
              <a:bodyPr/>
              <a:lstStyle/>
              <a:p>
                <a:endParaRPr lang="vi-VN"/>
              </a:p>
            </p:txBody>
          </p:sp>
          <p:sp>
            <p:nvSpPr>
              <p:cNvPr id="29" name="TextBox 29"/>
              <p:cNvSpPr txBox="1"/>
              <p:nvPr/>
            </p:nvSpPr>
            <p:spPr>
              <a:xfrm>
                <a:off x="0" y="-47625"/>
                <a:ext cx="904642" cy="318558"/>
              </a:xfrm>
              <a:prstGeom prst="rect">
                <a:avLst/>
              </a:prstGeom>
            </p:spPr>
            <p:txBody>
              <a:bodyPr lIns="50800" tIns="50800" rIns="50800" bIns="50800" rtlCol="0" anchor="ctr"/>
              <a:lstStyle/>
              <a:p>
                <a:pPr algn="ctr">
                  <a:lnSpc>
                    <a:spcPts val="3474"/>
                  </a:lnSpc>
                </a:pPr>
                <a:endParaRPr/>
              </a:p>
            </p:txBody>
          </p:sp>
        </p:grpSp>
        <p:grpSp>
          <p:nvGrpSpPr>
            <p:cNvPr id="30" name="Group 30"/>
            <p:cNvGrpSpPr/>
            <p:nvPr/>
          </p:nvGrpSpPr>
          <p:grpSpPr>
            <a:xfrm>
              <a:off x="943679" y="1776827"/>
              <a:ext cx="3808673" cy="705611"/>
              <a:chOff x="0" y="0"/>
              <a:chExt cx="881682" cy="163344"/>
            </a:xfrm>
          </p:grpSpPr>
          <p:sp>
            <p:nvSpPr>
              <p:cNvPr id="31" name="Freeform 31"/>
              <p:cNvSpPr/>
              <p:nvPr/>
            </p:nvSpPr>
            <p:spPr>
              <a:xfrm>
                <a:off x="0" y="0"/>
                <a:ext cx="881682" cy="163344"/>
              </a:xfrm>
              <a:custGeom>
                <a:avLst/>
                <a:gdLst/>
                <a:ahLst/>
                <a:cxnLst/>
                <a:rect l="l" t="t" r="r" b="b"/>
                <a:pathLst>
                  <a:path w="881682" h="163344">
                    <a:moveTo>
                      <a:pt x="0" y="0"/>
                    </a:moveTo>
                    <a:lnTo>
                      <a:pt x="881682" y="0"/>
                    </a:lnTo>
                    <a:lnTo>
                      <a:pt x="881682" y="163344"/>
                    </a:lnTo>
                    <a:lnTo>
                      <a:pt x="0" y="163344"/>
                    </a:lnTo>
                    <a:close/>
                  </a:path>
                </a:pathLst>
              </a:custGeom>
              <a:solidFill>
                <a:srgbClr val="5CE1E6"/>
              </a:solidFill>
            </p:spPr>
            <p:txBody>
              <a:bodyPr/>
              <a:lstStyle/>
              <a:p>
                <a:endParaRPr lang="vi-VN"/>
              </a:p>
            </p:txBody>
          </p:sp>
          <p:sp>
            <p:nvSpPr>
              <p:cNvPr id="32" name="TextBox 32"/>
              <p:cNvSpPr txBox="1"/>
              <p:nvPr/>
            </p:nvSpPr>
            <p:spPr>
              <a:xfrm>
                <a:off x="0" y="-47625"/>
                <a:ext cx="881682" cy="210969"/>
              </a:xfrm>
              <a:prstGeom prst="rect">
                <a:avLst/>
              </a:prstGeom>
            </p:spPr>
            <p:txBody>
              <a:bodyPr lIns="50800" tIns="50800" rIns="50800" bIns="50800" rtlCol="0" anchor="ctr"/>
              <a:lstStyle/>
              <a:p>
                <a:pPr algn="ctr">
                  <a:lnSpc>
                    <a:spcPts val="3474"/>
                  </a:lnSpc>
                </a:pPr>
                <a:endParaRPr/>
              </a:p>
            </p:txBody>
          </p:sp>
        </p:grpSp>
      </p:grpSp>
      <p:grpSp>
        <p:nvGrpSpPr>
          <p:cNvPr id="33" name="Group 33"/>
          <p:cNvGrpSpPr/>
          <p:nvPr/>
        </p:nvGrpSpPr>
        <p:grpSpPr>
          <a:xfrm>
            <a:off x="10565900" y="-717803"/>
            <a:ext cx="9272000" cy="2316669"/>
            <a:chOff x="0" y="0"/>
            <a:chExt cx="12362667" cy="3088893"/>
          </a:xfrm>
        </p:grpSpPr>
        <p:grpSp>
          <p:nvGrpSpPr>
            <p:cNvPr id="34" name="Group 34"/>
            <p:cNvGrpSpPr/>
            <p:nvPr/>
          </p:nvGrpSpPr>
          <p:grpSpPr>
            <a:xfrm rot="-10800000">
              <a:off x="6675636" y="1776827"/>
              <a:ext cx="3808673" cy="1312065"/>
              <a:chOff x="0" y="0"/>
              <a:chExt cx="881682" cy="303734"/>
            </a:xfrm>
          </p:grpSpPr>
          <p:sp>
            <p:nvSpPr>
              <p:cNvPr id="35" name="Freeform 35"/>
              <p:cNvSpPr/>
              <p:nvPr/>
            </p:nvSpPr>
            <p:spPr>
              <a:xfrm>
                <a:off x="0" y="0"/>
                <a:ext cx="881682" cy="303734"/>
              </a:xfrm>
              <a:custGeom>
                <a:avLst/>
                <a:gdLst/>
                <a:ahLst/>
                <a:cxnLst/>
                <a:rect l="l" t="t" r="r" b="b"/>
                <a:pathLst>
                  <a:path w="881682" h="303734">
                    <a:moveTo>
                      <a:pt x="0" y="0"/>
                    </a:moveTo>
                    <a:lnTo>
                      <a:pt x="881682" y="0"/>
                    </a:lnTo>
                    <a:lnTo>
                      <a:pt x="881682" y="303734"/>
                    </a:lnTo>
                    <a:lnTo>
                      <a:pt x="0" y="303734"/>
                    </a:lnTo>
                    <a:close/>
                  </a:path>
                </a:pathLst>
              </a:custGeom>
              <a:solidFill>
                <a:srgbClr val="003C8D"/>
              </a:solidFill>
            </p:spPr>
            <p:txBody>
              <a:bodyPr/>
              <a:lstStyle/>
              <a:p>
                <a:endParaRPr lang="vi-VN"/>
              </a:p>
            </p:txBody>
          </p:sp>
          <p:sp>
            <p:nvSpPr>
              <p:cNvPr id="36" name="TextBox 36"/>
              <p:cNvSpPr txBox="1"/>
              <p:nvPr/>
            </p:nvSpPr>
            <p:spPr>
              <a:xfrm>
                <a:off x="0" y="-47625"/>
                <a:ext cx="881682" cy="351359"/>
              </a:xfrm>
              <a:prstGeom prst="rect">
                <a:avLst/>
              </a:prstGeom>
            </p:spPr>
            <p:txBody>
              <a:bodyPr lIns="50800" tIns="50800" rIns="50800" bIns="50800" rtlCol="0" anchor="ctr"/>
              <a:lstStyle/>
              <a:p>
                <a:pPr algn="ctr">
                  <a:lnSpc>
                    <a:spcPts val="3474"/>
                  </a:lnSpc>
                </a:pPr>
                <a:endParaRPr/>
              </a:p>
            </p:txBody>
          </p:sp>
        </p:grpSp>
        <p:grpSp>
          <p:nvGrpSpPr>
            <p:cNvPr id="37" name="Group 37"/>
            <p:cNvGrpSpPr/>
            <p:nvPr/>
          </p:nvGrpSpPr>
          <p:grpSpPr>
            <a:xfrm rot="-10800000">
              <a:off x="0" y="464762"/>
              <a:ext cx="3808673" cy="1312065"/>
              <a:chOff x="0" y="0"/>
              <a:chExt cx="881682" cy="303734"/>
            </a:xfrm>
          </p:grpSpPr>
          <p:sp>
            <p:nvSpPr>
              <p:cNvPr id="38" name="Freeform 38"/>
              <p:cNvSpPr/>
              <p:nvPr/>
            </p:nvSpPr>
            <p:spPr>
              <a:xfrm>
                <a:off x="0" y="0"/>
                <a:ext cx="881682" cy="303734"/>
              </a:xfrm>
              <a:custGeom>
                <a:avLst/>
                <a:gdLst/>
                <a:ahLst/>
                <a:cxnLst/>
                <a:rect l="l" t="t" r="r" b="b"/>
                <a:pathLst>
                  <a:path w="881682" h="303734">
                    <a:moveTo>
                      <a:pt x="0" y="0"/>
                    </a:moveTo>
                    <a:lnTo>
                      <a:pt x="881682" y="0"/>
                    </a:lnTo>
                    <a:lnTo>
                      <a:pt x="881682" y="303734"/>
                    </a:lnTo>
                    <a:lnTo>
                      <a:pt x="0" y="303734"/>
                    </a:lnTo>
                    <a:close/>
                  </a:path>
                </a:pathLst>
              </a:custGeom>
              <a:solidFill>
                <a:srgbClr val="5CE1E6"/>
              </a:solidFill>
            </p:spPr>
            <p:txBody>
              <a:bodyPr/>
              <a:lstStyle/>
              <a:p>
                <a:endParaRPr lang="vi-VN"/>
              </a:p>
            </p:txBody>
          </p:sp>
          <p:sp>
            <p:nvSpPr>
              <p:cNvPr id="39" name="TextBox 39"/>
              <p:cNvSpPr txBox="1"/>
              <p:nvPr/>
            </p:nvSpPr>
            <p:spPr>
              <a:xfrm>
                <a:off x="0" y="-47625"/>
                <a:ext cx="881682" cy="351359"/>
              </a:xfrm>
              <a:prstGeom prst="rect">
                <a:avLst/>
              </a:prstGeom>
            </p:spPr>
            <p:txBody>
              <a:bodyPr lIns="50800" tIns="50800" rIns="50800" bIns="50800" rtlCol="0" anchor="ctr"/>
              <a:lstStyle/>
              <a:p>
                <a:pPr algn="ctr">
                  <a:lnSpc>
                    <a:spcPts val="3474"/>
                  </a:lnSpc>
                </a:pPr>
                <a:endParaRPr/>
              </a:p>
            </p:txBody>
          </p:sp>
        </p:grpSp>
        <p:grpSp>
          <p:nvGrpSpPr>
            <p:cNvPr id="40" name="Group 40"/>
            <p:cNvGrpSpPr/>
            <p:nvPr/>
          </p:nvGrpSpPr>
          <p:grpSpPr>
            <a:xfrm rot="-10800000">
              <a:off x="2169820" y="0"/>
              <a:ext cx="3808673" cy="1312065"/>
              <a:chOff x="0" y="0"/>
              <a:chExt cx="881682" cy="303734"/>
            </a:xfrm>
          </p:grpSpPr>
          <p:sp>
            <p:nvSpPr>
              <p:cNvPr id="41" name="Freeform 41"/>
              <p:cNvSpPr/>
              <p:nvPr/>
            </p:nvSpPr>
            <p:spPr>
              <a:xfrm>
                <a:off x="0" y="0"/>
                <a:ext cx="881682" cy="303734"/>
              </a:xfrm>
              <a:custGeom>
                <a:avLst/>
                <a:gdLst/>
                <a:ahLst/>
                <a:cxnLst/>
                <a:rect l="l" t="t" r="r" b="b"/>
                <a:pathLst>
                  <a:path w="881682" h="303734">
                    <a:moveTo>
                      <a:pt x="0" y="0"/>
                    </a:moveTo>
                    <a:lnTo>
                      <a:pt x="881682" y="0"/>
                    </a:lnTo>
                    <a:lnTo>
                      <a:pt x="881682" y="303734"/>
                    </a:lnTo>
                    <a:lnTo>
                      <a:pt x="0" y="303734"/>
                    </a:lnTo>
                    <a:close/>
                  </a:path>
                </a:pathLst>
              </a:custGeom>
              <a:solidFill>
                <a:srgbClr val="003C8D"/>
              </a:solidFill>
            </p:spPr>
            <p:txBody>
              <a:bodyPr/>
              <a:lstStyle/>
              <a:p>
                <a:endParaRPr lang="vi-VN"/>
              </a:p>
            </p:txBody>
          </p:sp>
          <p:sp>
            <p:nvSpPr>
              <p:cNvPr id="42" name="TextBox 42"/>
              <p:cNvSpPr txBox="1"/>
              <p:nvPr/>
            </p:nvSpPr>
            <p:spPr>
              <a:xfrm>
                <a:off x="0" y="-47625"/>
                <a:ext cx="881682" cy="351359"/>
              </a:xfrm>
              <a:prstGeom prst="rect">
                <a:avLst/>
              </a:prstGeom>
            </p:spPr>
            <p:txBody>
              <a:bodyPr lIns="50800" tIns="50800" rIns="50800" bIns="50800" rtlCol="0" anchor="ctr"/>
              <a:lstStyle/>
              <a:p>
                <a:pPr algn="ctr">
                  <a:lnSpc>
                    <a:spcPts val="3474"/>
                  </a:lnSpc>
                </a:pPr>
                <a:endParaRPr/>
              </a:p>
            </p:txBody>
          </p:sp>
        </p:grpSp>
        <p:grpSp>
          <p:nvGrpSpPr>
            <p:cNvPr id="43" name="Group 43"/>
            <p:cNvGrpSpPr/>
            <p:nvPr/>
          </p:nvGrpSpPr>
          <p:grpSpPr>
            <a:xfrm rot="-10800000">
              <a:off x="2169820" y="0"/>
              <a:ext cx="3808673" cy="1312065"/>
              <a:chOff x="0" y="0"/>
              <a:chExt cx="881682" cy="303734"/>
            </a:xfrm>
          </p:grpSpPr>
          <p:sp>
            <p:nvSpPr>
              <p:cNvPr id="44" name="Freeform 44"/>
              <p:cNvSpPr/>
              <p:nvPr/>
            </p:nvSpPr>
            <p:spPr>
              <a:xfrm>
                <a:off x="0" y="0"/>
                <a:ext cx="881682" cy="303734"/>
              </a:xfrm>
              <a:custGeom>
                <a:avLst/>
                <a:gdLst/>
                <a:ahLst/>
                <a:cxnLst/>
                <a:rect l="l" t="t" r="r" b="b"/>
                <a:pathLst>
                  <a:path w="881682" h="303734">
                    <a:moveTo>
                      <a:pt x="0" y="0"/>
                    </a:moveTo>
                    <a:lnTo>
                      <a:pt x="881682" y="0"/>
                    </a:lnTo>
                    <a:lnTo>
                      <a:pt x="881682" y="303734"/>
                    </a:lnTo>
                    <a:lnTo>
                      <a:pt x="0" y="303734"/>
                    </a:lnTo>
                    <a:close/>
                  </a:path>
                </a:pathLst>
              </a:custGeom>
              <a:solidFill>
                <a:srgbClr val="003C8D"/>
              </a:solidFill>
            </p:spPr>
            <p:txBody>
              <a:bodyPr/>
              <a:lstStyle/>
              <a:p>
                <a:endParaRPr lang="vi-VN"/>
              </a:p>
            </p:txBody>
          </p:sp>
          <p:sp>
            <p:nvSpPr>
              <p:cNvPr id="45" name="TextBox 45"/>
              <p:cNvSpPr txBox="1"/>
              <p:nvPr/>
            </p:nvSpPr>
            <p:spPr>
              <a:xfrm>
                <a:off x="0" y="-47625"/>
                <a:ext cx="881682" cy="351359"/>
              </a:xfrm>
              <a:prstGeom prst="rect">
                <a:avLst/>
              </a:prstGeom>
            </p:spPr>
            <p:txBody>
              <a:bodyPr lIns="50800" tIns="50800" rIns="50800" bIns="50800" rtlCol="0" anchor="ctr"/>
              <a:lstStyle/>
              <a:p>
                <a:pPr algn="ctr">
                  <a:lnSpc>
                    <a:spcPts val="3474"/>
                  </a:lnSpc>
                </a:pPr>
                <a:endParaRPr/>
              </a:p>
            </p:txBody>
          </p:sp>
        </p:grpSp>
        <p:grpSp>
          <p:nvGrpSpPr>
            <p:cNvPr id="46" name="Group 46"/>
            <p:cNvGrpSpPr/>
            <p:nvPr/>
          </p:nvGrpSpPr>
          <p:grpSpPr>
            <a:xfrm rot="-10800000">
              <a:off x="3016422" y="1049948"/>
              <a:ext cx="3808673" cy="1749775"/>
              <a:chOff x="0" y="0"/>
              <a:chExt cx="881682" cy="405061"/>
            </a:xfrm>
          </p:grpSpPr>
          <p:sp>
            <p:nvSpPr>
              <p:cNvPr id="47" name="Freeform 47"/>
              <p:cNvSpPr/>
              <p:nvPr/>
            </p:nvSpPr>
            <p:spPr>
              <a:xfrm>
                <a:off x="0" y="0"/>
                <a:ext cx="881682" cy="405061"/>
              </a:xfrm>
              <a:custGeom>
                <a:avLst/>
                <a:gdLst/>
                <a:ahLst/>
                <a:cxnLst/>
                <a:rect l="l" t="t" r="r" b="b"/>
                <a:pathLst>
                  <a:path w="881682" h="405061">
                    <a:moveTo>
                      <a:pt x="0" y="0"/>
                    </a:moveTo>
                    <a:lnTo>
                      <a:pt x="881682" y="0"/>
                    </a:lnTo>
                    <a:lnTo>
                      <a:pt x="881682" y="405061"/>
                    </a:lnTo>
                    <a:lnTo>
                      <a:pt x="0" y="405061"/>
                    </a:lnTo>
                    <a:close/>
                  </a:path>
                </a:pathLst>
              </a:custGeom>
              <a:solidFill>
                <a:srgbClr val="003C8D"/>
              </a:solidFill>
            </p:spPr>
            <p:txBody>
              <a:bodyPr/>
              <a:lstStyle/>
              <a:p>
                <a:endParaRPr lang="vi-VN"/>
              </a:p>
            </p:txBody>
          </p:sp>
          <p:sp>
            <p:nvSpPr>
              <p:cNvPr id="48" name="TextBox 48"/>
              <p:cNvSpPr txBox="1"/>
              <p:nvPr/>
            </p:nvSpPr>
            <p:spPr>
              <a:xfrm>
                <a:off x="0" y="-47625"/>
                <a:ext cx="881682" cy="452686"/>
              </a:xfrm>
              <a:prstGeom prst="rect">
                <a:avLst/>
              </a:prstGeom>
            </p:spPr>
            <p:txBody>
              <a:bodyPr lIns="50800" tIns="50800" rIns="50800" bIns="50800" rtlCol="0" anchor="ctr"/>
              <a:lstStyle/>
              <a:p>
                <a:pPr algn="ctr">
                  <a:lnSpc>
                    <a:spcPts val="3474"/>
                  </a:lnSpc>
                </a:pPr>
                <a:endParaRPr/>
              </a:p>
            </p:txBody>
          </p:sp>
        </p:grpSp>
        <p:grpSp>
          <p:nvGrpSpPr>
            <p:cNvPr id="49" name="Group 49"/>
            <p:cNvGrpSpPr/>
            <p:nvPr/>
          </p:nvGrpSpPr>
          <p:grpSpPr>
            <a:xfrm rot="-10800000">
              <a:off x="8553994" y="1049948"/>
              <a:ext cx="3808673" cy="1312065"/>
              <a:chOff x="0" y="0"/>
              <a:chExt cx="881682" cy="303734"/>
            </a:xfrm>
          </p:grpSpPr>
          <p:sp>
            <p:nvSpPr>
              <p:cNvPr id="50" name="Freeform 50"/>
              <p:cNvSpPr/>
              <p:nvPr/>
            </p:nvSpPr>
            <p:spPr>
              <a:xfrm>
                <a:off x="0" y="0"/>
                <a:ext cx="881682" cy="303734"/>
              </a:xfrm>
              <a:custGeom>
                <a:avLst/>
                <a:gdLst/>
                <a:ahLst/>
                <a:cxnLst/>
                <a:rect l="l" t="t" r="r" b="b"/>
                <a:pathLst>
                  <a:path w="881682" h="303734">
                    <a:moveTo>
                      <a:pt x="0" y="0"/>
                    </a:moveTo>
                    <a:lnTo>
                      <a:pt x="881682" y="0"/>
                    </a:lnTo>
                    <a:lnTo>
                      <a:pt x="881682" y="303734"/>
                    </a:lnTo>
                    <a:lnTo>
                      <a:pt x="0" y="303734"/>
                    </a:lnTo>
                    <a:close/>
                  </a:path>
                </a:pathLst>
              </a:custGeom>
              <a:solidFill>
                <a:srgbClr val="5CE1E6"/>
              </a:solidFill>
            </p:spPr>
            <p:txBody>
              <a:bodyPr/>
              <a:lstStyle/>
              <a:p>
                <a:endParaRPr lang="vi-VN"/>
              </a:p>
            </p:txBody>
          </p:sp>
          <p:sp>
            <p:nvSpPr>
              <p:cNvPr id="51" name="TextBox 51"/>
              <p:cNvSpPr txBox="1"/>
              <p:nvPr/>
            </p:nvSpPr>
            <p:spPr>
              <a:xfrm>
                <a:off x="0" y="-47625"/>
                <a:ext cx="881682" cy="351359"/>
              </a:xfrm>
              <a:prstGeom prst="rect">
                <a:avLst/>
              </a:prstGeom>
            </p:spPr>
            <p:txBody>
              <a:bodyPr lIns="50800" tIns="50800" rIns="50800" bIns="50800" rtlCol="0" anchor="ctr"/>
              <a:lstStyle/>
              <a:p>
                <a:pPr algn="ctr">
                  <a:lnSpc>
                    <a:spcPts val="3474"/>
                  </a:lnSpc>
                </a:pPr>
                <a:endParaRPr/>
              </a:p>
            </p:txBody>
          </p:sp>
        </p:grpSp>
        <p:grpSp>
          <p:nvGrpSpPr>
            <p:cNvPr id="52" name="Group 52"/>
            <p:cNvGrpSpPr/>
            <p:nvPr/>
          </p:nvGrpSpPr>
          <p:grpSpPr>
            <a:xfrm rot="-10800000">
              <a:off x="3808673" y="1049948"/>
              <a:ext cx="3808673" cy="1312065"/>
              <a:chOff x="0" y="0"/>
              <a:chExt cx="881682" cy="303734"/>
            </a:xfrm>
          </p:grpSpPr>
          <p:sp>
            <p:nvSpPr>
              <p:cNvPr id="53" name="Freeform 53"/>
              <p:cNvSpPr/>
              <p:nvPr/>
            </p:nvSpPr>
            <p:spPr>
              <a:xfrm>
                <a:off x="0" y="0"/>
                <a:ext cx="881682" cy="303734"/>
              </a:xfrm>
              <a:custGeom>
                <a:avLst/>
                <a:gdLst/>
                <a:ahLst/>
                <a:cxnLst/>
                <a:rect l="l" t="t" r="r" b="b"/>
                <a:pathLst>
                  <a:path w="881682" h="303734">
                    <a:moveTo>
                      <a:pt x="0" y="0"/>
                    </a:moveTo>
                    <a:lnTo>
                      <a:pt x="881682" y="0"/>
                    </a:lnTo>
                    <a:lnTo>
                      <a:pt x="881682" y="303734"/>
                    </a:lnTo>
                    <a:lnTo>
                      <a:pt x="0" y="303734"/>
                    </a:lnTo>
                    <a:close/>
                  </a:path>
                </a:pathLst>
              </a:custGeom>
              <a:solidFill>
                <a:srgbClr val="5CE1E6"/>
              </a:solidFill>
            </p:spPr>
            <p:txBody>
              <a:bodyPr/>
              <a:lstStyle/>
              <a:p>
                <a:endParaRPr lang="vi-VN"/>
              </a:p>
            </p:txBody>
          </p:sp>
          <p:sp>
            <p:nvSpPr>
              <p:cNvPr id="54" name="TextBox 54"/>
              <p:cNvSpPr txBox="1"/>
              <p:nvPr/>
            </p:nvSpPr>
            <p:spPr>
              <a:xfrm>
                <a:off x="0" y="-47625"/>
                <a:ext cx="881682" cy="351359"/>
              </a:xfrm>
              <a:prstGeom prst="rect">
                <a:avLst/>
              </a:prstGeom>
            </p:spPr>
            <p:txBody>
              <a:bodyPr lIns="50800" tIns="50800" rIns="50800" bIns="50800" rtlCol="0" anchor="ctr"/>
              <a:lstStyle/>
              <a:p>
                <a:pPr algn="ctr">
                  <a:lnSpc>
                    <a:spcPts val="3474"/>
                  </a:lnSpc>
                </a:pPr>
                <a:endParaRPr/>
              </a:p>
            </p:txBody>
          </p:sp>
        </p:grpSp>
        <p:grpSp>
          <p:nvGrpSpPr>
            <p:cNvPr id="55" name="Group 55"/>
            <p:cNvGrpSpPr/>
            <p:nvPr/>
          </p:nvGrpSpPr>
          <p:grpSpPr>
            <a:xfrm rot="-10800000">
              <a:off x="5606794" y="606454"/>
              <a:ext cx="3907858" cy="1170373"/>
              <a:chOff x="0" y="0"/>
              <a:chExt cx="904642" cy="270933"/>
            </a:xfrm>
          </p:grpSpPr>
          <p:sp>
            <p:nvSpPr>
              <p:cNvPr id="56" name="Freeform 56"/>
              <p:cNvSpPr/>
              <p:nvPr/>
            </p:nvSpPr>
            <p:spPr>
              <a:xfrm>
                <a:off x="0" y="0"/>
                <a:ext cx="904642" cy="270933"/>
              </a:xfrm>
              <a:custGeom>
                <a:avLst/>
                <a:gdLst/>
                <a:ahLst/>
                <a:cxnLst/>
                <a:rect l="l" t="t" r="r" b="b"/>
                <a:pathLst>
                  <a:path w="904642" h="270933">
                    <a:moveTo>
                      <a:pt x="0" y="0"/>
                    </a:moveTo>
                    <a:lnTo>
                      <a:pt x="904642" y="0"/>
                    </a:lnTo>
                    <a:lnTo>
                      <a:pt x="904642" y="270933"/>
                    </a:lnTo>
                    <a:lnTo>
                      <a:pt x="0" y="270933"/>
                    </a:lnTo>
                    <a:close/>
                  </a:path>
                </a:pathLst>
              </a:custGeom>
              <a:solidFill>
                <a:srgbClr val="003C8D"/>
              </a:solidFill>
            </p:spPr>
            <p:txBody>
              <a:bodyPr/>
              <a:lstStyle/>
              <a:p>
                <a:endParaRPr lang="vi-VN"/>
              </a:p>
            </p:txBody>
          </p:sp>
          <p:sp>
            <p:nvSpPr>
              <p:cNvPr id="57" name="TextBox 57"/>
              <p:cNvSpPr txBox="1"/>
              <p:nvPr/>
            </p:nvSpPr>
            <p:spPr>
              <a:xfrm>
                <a:off x="0" y="-47625"/>
                <a:ext cx="904642" cy="318558"/>
              </a:xfrm>
              <a:prstGeom prst="rect">
                <a:avLst/>
              </a:prstGeom>
            </p:spPr>
            <p:txBody>
              <a:bodyPr lIns="50800" tIns="50800" rIns="50800" bIns="50800" rtlCol="0" anchor="ctr"/>
              <a:lstStyle/>
              <a:p>
                <a:pPr algn="ctr">
                  <a:lnSpc>
                    <a:spcPts val="3474"/>
                  </a:lnSpc>
                </a:pPr>
                <a:endParaRPr/>
              </a:p>
            </p:txBody>
          </p:sp>
        </p:grpSp>
        <p:grpSp>
          <p:nvGrpSpPr>
            <p:cNvPr id="58" name="Group 58"/>
            <p:cNvGrpSpPr/>
            <p:nvPr/>
          </p:nvGrpSpPr>
          <p:grpSpPr>
            <a:xfrm rot="-10800000">
              <a:off x="7610315" y="606454"/>
              <a:ext cx="3808673" cy="705611"/>
              <a:chOff x="0" y="0"/>
              <a:chExt cx="881682" cy="163344"/>
            </a:xfrm>
          </p:grpSpPr>
          <p:sp>
            <p:nvSpPr>
              <p:cNvPr id="59" name="Freeform 59"/>
              <p:cNvSpPr/>
              <p:nvPr/>
            </p:nvSpPr>
            <p:spPr>
              <a:xfrm>
                <a:off x="0" y="0"/>
                <a:ext cx="881682" cy="163344"/>
              </a:xfrm>
              <a:custGeom>
                <a:avLst/>
                <a:gdLst/>
                <a:ahLst/>
                <a:cxnLst/>
                <a:rect l="l" t="t" r="r" b="b"/>
                <a:pathLst>
                  <a:path w="881682" h="163344">
                    <a:moveTo>
                      <a:pt x="0" y="0"/>
                    </a:moveTo>
                    <a:lnTo>
                      <a:pt x="881682" y="0"/>
                    </a:lnTo>
                    <a:lnTo>
                      <a:pt x="881682" y="163344"/>
                    </a:lnTo>
                    <a:lnTo>
                      <a:pt x="0" y="163344"/>
                    </a:lnTo>
                    <a:close/>
                  </a:path>
                </a:pathLst>
              </a:custGeom>
              <a:solidFill>
                <a:srgbClr val="5CE1E6"/>
              </a:solidFill>
            </p:spPr>
            <p:txBody>
              <a:bodyPr/>
              <a:lstStyle/>
              <a:p>
                <a:endParaRPr lang="vi-VN"/>
              </a:p>
            </p:txBody>
          </p:sp>
          <p:sp>
            <p:nvSpPr>
              <p:cNvPr id="60" name="TextBox 60"/>
              <p:cNvSpPr txBox="1"/>
              <p:nvPr/>
            </p:nvSpPr>
            <p:spPr>
              <a:xfrm>
                <a:off x="0" y="-47625"/>
                <a:ext cx="881682" cy="210969"/>
              </a:xfrm>
              <a:prstGeom prst="rect">
                <a:avLst/>
              </a:prstGeom>
            </p:spPr>
            <p:txBody>
              <a:bodyPr lIns="50800" tIns="50800" rIns="50800" bIns="50800" rtlCol="0" anchor="ctr"/>
              <a:lstStyle/>
              <a:p>
                <a:pPr algn="ctr">
                  <a:lnSpc>
                    <a:spcPts val="3474"/>
                  </a:lnSpc>
                </a:pPr>
                <a:endParaRPr/>
              </a:p>
            </p:txBody>
          </p:sp>
        </p:grpSp>
      </p:grpSp>
      <p:grpSp>
        <p:nvGrpSpPr>
          <p:cNvPr id="61" name="Group 61"/>
          <p:cNvGrpSpPr/>
          <p:nvPr/>
        </p:nvGrpSpPr>
        <p:grpSpPr>
          <a:xfrm>
            <a:off x="169356" y="1903728"/>
            <a:ext cx="15908844" cy="3784262"/>
            <a:chOff x="0" y="-47625"/>
            <a:chExt cx="1689152" cy="2133143"/>
          </a:xfrm>
          <a:solidFill>
            <a:srgbClr val="5CE1E6"/>
          </a:solidFill>
        </p:grpSpPr>
        <p:sp>
          <p:nvSpPr>
            <p:cNvPr id="62" name="Freeform 62"/>
            <p:cNvSpPr/>
            <p:nvPr/>
          </p:nvSpPr>
          <p:spPr>
            <a:xfrm>
              <a:off x="0" y="0"/>
              <a:ext cx="1689152" cy="2085518"/>
            </a:xfrm>
            <a:custGeom>
              <a:avLst/>
              <a:gdLst/>
              <a:ahLst/>
              <a:cxnLst/>
              <a:rect l="l" t="t" r="r" b="b"/>
              <a:pathLst>
                <a:path w="1689152" h="2085518">
                  <a:moveTo>
                    <a:pt x="0" y="0"/>
                  </a:moveTo>
                  <a:lnTo>
                    <a:pt x="1689152" y="0"/>
                  </a:lnTo>
                  <a:lnTo>
                    <a:pt x="1689152" y="2085518"/>
                  </a:lnTo>
                  <a:lnTo>
                    <a:pt x="0" y="2085518"/>
                  </a:lnTo>
                  <a:close/>
                </a:path>
              </a:pathLst>
            </a:custGeom>
            <a:grpFill/>
          </p:spPr>
          <p:txBody>
            <a:bodyPr/>
            <a:lstStyle/>
            <a:p>
              <a:endParaRPr lang="vi-VN"/>
            </a:p>
          </p:txBody>
        </p:sp>
        <p:sp>
          <p:nvSpPr>
            <p:cNvPr id="63" name="TextBox 63"/>
            <p:cNvSpPr txBox="1"/>
            <p:nvPr/>
          </p:nvSpPr>
          <p:spPr>
            <a:xfrm>
              <a:off x="0" y="-47625"/>
              <a:ext cx="1689152" cy="2133143"/>
            </a:xfrm>
            <a:prstGeom prst="rect">
              <a:avLst/>
            </a:prstGeom>
            <a:solidFill>
              <a:schemeClr val="tx2">
                <a:lumMod val="40000"/>
                <a:lumOff val="60000"/>
              </a:schemeClr>
            </a:solidFill>
          </p:spPr>
          <p:txBody>
            <a:bodyPr lIns="50800" tIns="50800" rIns="50800" bIns="50800" rtlCol="0" anchor="ctr"/>
            <a:lstStyle/>
            <a:p>
              <a:pPr algn="ctr">
                <a:lnSpc>
                  <a:spcPts val="3474"/>
                </a:lnSpc>
              </a:pPr>
              <a:endParaRPr/>
            </a:p>
          </p:txBody>
        </p:sp>
      </p:grpSp>
      <p:grpSp>
        <p:nvGrpSpPr>
          <p:cNvPr id="66" name="Group 66"/>
          <p:cNvGrpSpPr/>
          <p:nvPr/>
        </p:nvGrpSpPr>
        <p:grpSpPr>
          <a:xfrm rot="-10800000">
            <a:off x="16637000" y="3409269"/>
            <a:ext cx="316637" cy="3468461"/>
            <a:chOff x="0" y="0"/>
            <a:chExt cx="97732" cy="1070567"/>
          </a:xfrm>
        </p:grpSpPr>
        <p:sp>
          <p:nvSpPr>
            <p:cNvPr id="67" name="Freeform 67"/>
            <p:cNvSpPr/>
            <p:nvPr/>
          </p:nvSpPr>
          <p:spPr>
            <a:xfrm>
              <a:off x="0" y="0"/>
              <a:ext cx="97732" cy="1070567"/>
            </a:xfrm>
            <a:custGeom>
              <a:avLst/>
              <a:gdLst/>
              <a:ahLst/>
              <a:cxnLst/>
              <a:rect l="l" t="t" r="r" b="b"/>
              <a:pathLst>
                <a:path w="97732" h="1070567">
                  <a:moveTo>
                    <a:pt x="0" y="0"/>
                  </a:moveTo>
                  <a:lnTo>
                    <a:pt x="97732" y="0"/>
                  </a:lnTo>
                  <a:lnTo>
                    <a:pt x="97732" y="1070567"/>
                  </a:lnTo>
                  <a:lnTo>
                    <a:pt x="0" y="1070567"/>
                  </a:lnTo>
                  <a:close/>
                </a:path>
              </a:pathLst>
            </a:custGeom>
            <a:solidFill>
              <a:srgbClr val="003C8D"/>
            </a:solidFill>
          </p:spPr>
          <p:txBody>
            <a:bodyPr/>
            <a:lstStyle/>
            <a:p>
              <a:endParaRPr lang="vi-VN"/>
            </a:p>
          </p:txBody>
        </p:sp>
        <p:sp>
          <p:nvSpPr>
            <p:cNvPr id="68" name="TextBox 68"/>
            <p:cNvSpPr txBox="1"/>
            <p:nvPr/>
          </p:nvSpPr>
          <p:spPr>
            <a:xfrm>
              <a:off x="0" y="-47625"/>
              <a:ext cx="97732" cy="1118192"/>
            </a:xfrm>
            <a:prstGeom prst="rect">
              <a:avLst/>
            </a:prstGeom>
          </p:spPr>
          <p:txBody>
            <a:bodyPr lIns="50800" tIns="50800" rIns="50800" bIns="50800" rtlCol="0" anchor="ctr"/>
            <a:lstStyle/>
            <a:p>
              <a:pPr algn="ctr">
                <a:lnSpc>
                  <a:spcPts val="3474"/>
                </a:lnSpc>
              </a:pPr>
              <a:endParaRPr/>
            </a:p>
          </p:txBody>
        </p:sp>
      </p:grpSp>
      <p:grpSp>
        <p:nvGrpSpPr>
          <p:cNvPr id="69" name="Group 69"/>
          <p:cNvGrpSpPr/>
          <p:nvPr/>
        </p:nvGrpSpPr>
        <p:grpSpPr>
          <a:xfrm>
            <a:off x="-48953" y="614827"/>
            <a:ext cx="15733674" cy="8757698"/>
            <a:chOff x="-12938213" y="-4029934"/>
            <a:chExt cx="20978232" cy="11676933"/>
          </a:xfrm>
        </p:grpSpPr>
        <p:sp>
          <p:nvSpPr>
            <p:cNvPr id="70" name="TextBox 70"/>
            <p:cNvSpPr txBox="1"/>
            <p:nvPr/>
          </p:nvSpPr>
          <p:spPr>
            <a:xfrm>
              <a:off x="-12938213" y="-4029934"/>
              <a:ext cx="8700124" cy="1504686"/>
            </a:xfrm>
            <a:prstGeom prst="rect">
              <a:avLst/>
            </a:prstGeom>
          </p:spPr>
          <p:txBody>
            <a:bodyPr lIns="0" tIns="0" rIns="0" bIns="0" rtlCol="0" anchor="t">
              <a:spAutoFit/>
            </a:bodyPr>
            <a:lstStyle/>
            <a:p>
              <a:pPr algn="r">
                <a:lnSpc>
                  <a:spcPts val="8800"/>
                </a:lnSpc>
              </a:pPr>
              <a:r>
                <a:rPr lang="vi-VN" sz="8000" b="1">
                  <a:solidFill>
                    <a:srgbClr val="000000"/>
                  </a:solidFill>
                </a:rPr>
                <a:t>KẾT QUẢ</a:t>
              </a:r>
              <a:endParaRPr lang="en-US" sz="8000" b="1">
                <a:solidFill>
                  <a:srgbClr val="000000"/>
                </a:solidFill>
              </a:endParaRPr>
            </a:p>
          </p:txBody>
        </p:sp>
        <p:sp>
          <p:nvSpPr>
            <p:cNvPr id="71" name="TextBox 71"/>
            <p:cNvSpPr txBox="1"/>
            <p:nvPr/>
          </p:nvSpPr>
          <p:spPr>
            <a:xfrm>
              <a:off x="-409340" y="3737724"/>
              <a:ext cx="8449359" cy="3909275"/>
            </a:xfrm>
            <a:prstGeom prst="rect">
              <a:avLst/>
            </a:prstGeom>
          </p:spPr>
          <p:txBody>
            <a:bodyPr lIns="0" tIns="0" rIns="0" bIns="0" rtlCol="0" anchor="t">
              <a:spAutoFit/>
            </a:bodyPr>
            <a:lstStyle/>
            <a:p>
              <a:pPr>
                <a:lnSpc>
                  <a:spcPct val="107000"/>
                </a:lnSpc>
                <a:spcAft>
                  <a:spcPts val="800"/>
                </a:spcAft>
              </a:pPr>
              <a:r>
                <a:rPr lang="vi-VN" sz="2800" kern="100">
                  <a:effectLst/>
                  <a:latin typeface="Arial" panose="020B0604020202020204" pitchFamily="34" charset="0"/>
                  <a:ea typeface="Arial" panose="020B0604020202020204" pitchFamily="34" charset="0"/>
                  <a:cs typeface="Times New Roman" panose="02020603050405020304" pitchFamily="18" charset="0"/>
                </a:rPr>
                <a:t>Độ chính xác đạt được sau 15 epochs: 0.9156</a:t>
              </a:r>
            </a:p>
            <a:p>
              <a:pPr>
                <a:lnSpc>
                  <a:spcPct val="107000"/>
                </a:lnSpc>
                <a:spcAft>
                  <a:spcPts val="800"/>
                </a:spcAft>
              </a:pPr>
              <a:r>
                <a:rPr lang="vi-VN" sz="2800" kern="100">
                  <a:effectLst/>
                  <a:latin typeface="Arial" panose="020B0604020202020204" pitchFamily="34" charset="0"/>
                  <a:ea typeface="Arial" panose="020B0604020202020204" pitchFamily="34" charset="0"/>
                  <a:cs typeface="Times New Roman" panose="02020603050405020304" pitchFamily="18" charset="0"/>
                </a:rPr>
                <a:t>Giá trị mất mát (loss): 0.2</a:t>
              </a:r>
            </a:p>
            <a:p>
              <a:pPr>
                <a:lnSpc>
                  <a:spcPct val="107000"/>
                </a:lnSpc>
                <a:spcAft>
                  <a:spcPts val="800"/>
                </a:spcAft>
              </a:pPr>
              <a:r>
                <a:rPr lang="vi-VN" sz="2800" kern="100">
                  <a:effectLst/>
                  <a:latin typeface="Arial" panose="020B0604020202020204" pitchFamily="34" charset="0"/>
                  <a:ea typeface="Arial" panose="020B0604020202020204" pitchFamily="34" charset="0"/>
                  <a:cs typeface="Times New Roman" panose="02020603050405020304" pitchFamily="18" charset="0"/>
                </a:rPr>
                <a:t>Đồ thị kết quả huấn luyện và kiểm tra theo epochs (sử dụng Matplotlib).</a:t>
              </a:r>
            </a:p>
            <a:p>
              <a:pPr algn="r">
                <a:lnSpc>
                  <a:spcPts val="2799"/>
                </a:lnSpc>
              </a:pPr>
              <a:r>
                <a:rPr lang="en-US" sz="1999">
                  <a:solidFill>
                    <a:srgbClr val="000000"/>
                  </a:solidFill>
                  <a:latin typeface="Montserrat Classic"/>
                </a:rPr>
                <a:t>.</a:t>
              </a:r>
            </a:p>
          </p:txBody>
        </p:sp>
      </p:grpSp>
      <p:pic>
        <p:nvPicPr>
          <p:cNvPr id="75" name="Picture 74" descr="A screen shot of a computer program&#10;&#10;Description automatically generated">
            <a:extLst>
              <a:ext uri="{FF2B5EF4-FFF2-40B4-BE49-F238E27FC236}">
                <a16:creationId xmlns:a16="http://schemas.microsoft.com/office/drawing/2014/main" id="{F8C62D44-F434-5440-9D7D-3E3433A78A88}"/>
              </a:ext>
            </a:extLst>
          </p:cNvPr>
          <p:cNvPicPr>
            <a:picLocks noChangeAspect="1"/>
          </p:cNvPicPr>
          <p:nvPr/>
        </p:nvPicPr>
        <p:blipFill>
          <a:blip r:embed="rId2"/>
          <a:stretch>
            <a:fillRect/>
          </a:stretch>
        </p:blipFill>
        <p:spPr>
          <a:xfrm>
            <a:off x="731043" y="2491449"/>
            <a:ext cx="14769088" cy="2631135"/>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55850" y="5983610"/>
            <a:ext cx="2889369" cy="2813547"/>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123825" cap="sq">
              <a:solidFill>
                <a:srgbClr val="003C8D"/>
              </a:solidFill>
              <a:prstDash val="solid"/>
              <a:miter/>
            </a:ln>
          </p:spPr>
          <p:txBody>
            <a:bodyPr/>
            <a:lstStyle/>
            <a:p>
              <a:endParaRPr lang="vi-VN"/>
            </a:p>
          </p:txBody>
        </p:sp>
        <p:sp>
          <p:nvSpPr>
            <p:cNvPr id="4" name="TextBox 4"/>
            <p:cNvSpPr txBox="1"/>
            <p:nvPr/>
          </p:nvSpPr>
          <p:spPr>
            <a:xfrm>
              <a:off x="76200" y="28575"/>
              <a:ext cx="660400" cy="708025"/>
            </a:xfrm>
            <a:prstGeom prst="rect">
              <a:avLst/>
            </a:prstGeom>
          </p:spPr>
          <p:txBody>
            <a:bodyPr lIns="50800" tIns="50800" rIns="50800" bIns="50800" rtlCol="0" anchor="ctr"/>
            <a:lstStyle/>
            <a:p>
              <a:pPr algn="ctr">
                <a:lnSpc>
                  <a:spcPts val="3474"/>
                </a:lnSpc>
              </a:pPr>
              <a:endParaRPr/>
            </a:p>
          </p:txBody>
        </p:sp>
      </p:grpSp>
      <p:grpSp>
        <p:nvGrpSpPr>
          <p:cNvPr id="5" name="Group 5"/>
          <p:cNvGrpSpPr/>
          <p:nvPr/>
        </p:nvGrpSpPr>
        <p:grpSpPr>
          <a:xfrm>
            <a:off x="-1156413" y="8194203"/>
            <a:ext cx="9272000" cy="2316669"/>
            <a:chOff x="0" y="0"/>
            <a:chExt cx="12362667" cy="3088893"/>
          </a:xfrm>
        </p:grpSpPr>
        <p:grpSp>
          <p:nvGrpSpPr>
            <p:cNvPr id="6" name="Group 6"/>
            <p:cNvGrpSpPr/>
            <p:nvPr/>
          </p:nvGrpSpPr>
          <p:grpSpPr>
            <a:xfrm>
              <a:off x="1878358" y="0"/>
              <a:ext cx="3808673" cy="1312065"/>
              <a:chOff x="0" y="0"/>
              <a:chExt cx="881682" cy="303734"/>
            </a:xfrm>
          </p:grpSpPr>
          <p:sp>
            <p:nvSpPr>
              <p:cNvPr id="7" name="Freeform 7"/>
              <p:cNvSpPr/>
              <p:nvPr/>
            </p:nvSpPr>
            <p:spPr>
              <a:xfrm>
                <a:off x="0" y="0"/>
                <a:ext cx="881682" cy="303734"/>
              </a:xfrm>
              <a:custGeom>
                <a:avLst/>
                <a:gdLst/>
                <a:ahLst/>
                <a:cxnLst/>
                <a:rect l="l" t="t" r="r" b="b"/>
                <a:pathLst>
                  <a:path w="881682" h="303734">
                    <a:moveTo>
                      <a:pt x="0" y="0"/>
                    </a:moveTo>
                    <a:lnTo>
                      <a:pt x="881682" y="0"/>
                    </a:lnTo>
                    <a:lnTo>
                      <a:pt x="881682" y="303734"/>
                    </a:lnTo>
                    <a:lnTo>
                      <a:pt x="0" y="303734"/>
                    </a:lnTo>
                    <a:close/>
                  </a:path>
                </a:pathLst>
              </a:custGeom>
              <a:solidFill>
                <a:srgbClr val="003C8D"/>
              </a:solidFill>
            </p:spPr>
            <p:txBody>
              <a:bodyPr/>
              <a:lstStyle/>
              <a:p>
                <a:endParaRPr lang="vi-VN"/>
              </a:p>
            </p:txBody>
          </p:sp>
          <p:sp>
            <p:nvSpPr>
              <p:cNvPr id="8" name="TextBox 8"/>
              <p:cNvSpPr txBox="1"/>
              <p:nvPr/>
            </p:nvSpPr>
            <p:spPr>
              <a:xfrm>
                <a:off x="0" y="-47625"/>
                <a:ext cx="881682" cy="351359"/>
              </a:xfrm>
              <a:prstGeom prst="rect">
                <a:avLst/>
              </a:prstGeom>
            </p:spPr>
            <p:txBody>
              <a:bodyPr lIns="50800" tIns="50800" rIns="50800" bIns="50800" rtlCol="0" anchor="ctr"/>
              <a:lstStyle/>
              <a:p>
                <a:pPr algn="ctr">
                  <a:lnSpc>
                    <a:spcPts val="3474"/>
                  </a:lnSpc>
                </a:pPr>
                <a:endParaRPr/>
              </a:p>
            </p:txBody>
          </p:sp>
        </p:grpSp>
        <p:grpSp>
          <p:nvGrpSpPr>
            <p:cNvPr id="9" name="Group 9"/>
            <p:cNvGrpSpPr/>
            <p:nvPr/>
          </p:nvGrpSpPr>
          <p:grpSpPr>
            <a:xfrm>
              <a:off x="8553994" y="1312065"/>
              <a:ext cx="3808673" cy="1312065"/>
              <a:chOff x="0" y="0"/>
              <a:chExt cx="881682" cy="303734"/>
            </a:xfrm>
          </p:grpSpPr>
          <p:sp>
            <p:nvSpPr>
              <p:cNvPr id="10" name="Freeform 10"/>
              <p:cNvSpPr/>
              <p:nvPr/>
            </p:nvSpPr>
            <p:spPr>
              <a:xfrm>
                <a:off x="0" y="0"/>
                <a:ext cx="881682" cy="303734"/>
              </a:xfrm>
              <a:custGeom>
                <a:avLst/>
                <a:gdLst/>
                <a:ahLst/>
                <a:cxnLst/>
                <a:rect l="l" t="t" r="r" b="b"/>
                <a:pathLst>
                  <a:path w="881682" h="303734">
                    <a:moveTo>
                      <a:pt x="0" y="0"/>
                    </a:moveTo>
                    <a:lnTo>
                      <a:pt x="881682" y="0"/>
                    </a:lnTo>
                    <a:lnTo>
                      <a:pt x="881682" y="303734"/>
                    </a:lnTo>
                    <a:lnTo>
                      <a:pt x="0" y="303734"/>
                    </a:lnTo>
                    <a:close/>
                  </a:path>
                </a:pathLst>
              </a:custGeom>
              <a:solidFill>
                <a:srgbClr val="5CE1E6"/>
              </a:solidFill>
            </p:spPr>
            <p:txBody>
              <a:bodyPr/>
              <a:lstStyle/>
              <a:p>
                <a:endParaRPr lang="vi-VN"/>
              </a:p>
            </p:txBody>
          </p:sp>
          <p:sp>
            <p:nvSpPr>
              <p:cNvPr id="11" name="TextBox 11"/>
              <p:cNvSpPr txBox="1"/>
              <p:nvPr/>
            </p:nvSpPr>
            <p:spPr>
              <a:xfrm>
                <a:off x="0" y="-47625"/>
                <a:ext cx="881682" cy="351359"/>
              </a:xfrm>
              <a:prstGeom prst="rect">
                <a:avLst/>
              </a:prstGeom>
            </p:spPr>
            <p:txBody>
              <a:bodyPr lIns="50800" tIns="50800" rIns="50800" bIns="50800" rtlCol="0" anchor="ctr"/>
              <a:lstStyle/>
              <a:p>
                <a:pPr algn="ctr">
                  <a:lnSpc>
                    <a:spcPts val="3474"/>
                  </a:lnSpc>
                </a:pPr>
                <a:endParaRPr/>
              </a:p>
            </p:txBody>
          </p:sp>
        </p:grpSp>
        <p:grpSp>
          <p:nvGrpSpPr>
            <p:cNvPr id="12" name="Group 12"/>
            <p:cNvGrpSpPr/>
            <p:nvPr/>
          </p:nvGrpSpPr>
          <p:grpSpPr>
            <a:xfrm>
              <a:off x="6384174" y="1776827"/>
              <a:ext cx="3808673" cy="1312065"/>
              <a:chOff x="0" y="0"/>
              <a:chExt cx="881682" cy="303734"/>
            </a:xfrm>
          </p:grpSpPr>
          <p:sp>
            <p:nvSpPr>
              <p:cNvPr id="13" name="Freeform 13"/>
              <p:cNvSpPr/>
              <p:nvPr/>
            </p:nvSpPr>
            <p:spPr>
              <a:xfrm>
                <a:off x="0" y="0"/>
                <a:ext cx="881682" cy="303734"/>
              </a:xfrm>
              <a:custGeom>
                <a:avLst/>
                <a:gdLst/>
                <a:ahLst/>
                <a:cxnLst/>
                <a:rect l="l" t="t" r="r" b="b"/>
                <a:pathLst>
                  <a:path w="881682" h="303734">
                    <a:moveTo>
                      <a:pt x="0" y="0"/>
                    </a:moveTo>
                    <a:lnTo>
                      <a:pt x="881682" y="0"/>
                    </a:lnTo>
                    <a:lnTo>
                      <a:pt x="881682" y="303734"/>
                    </a:lnTo>
                    <a:lnTo>
                      <a:pt x="0" y="303734"/>
                    </a:lnTo>
                    <a:close/>
                  </a:path>
                </a:pathLst>
              </a:custGeom>
              <a:solidFill>
                <a:srgbClr val="003C8D"/>
              </a:solidFill>
            </p:spPr>
            <p:txBody>
              <a:bodyPr/>
              <a:lstStyle/>
              <a:p>
                <a:endParaRPr lang="vi-VN"/>
              </a:p>
            </p:txBody>
          </p:sp>
          <p:sp>
            <p:nvSpPr>
              <p:cNvPr id="14" name="TextBox 14"/>
              <p:cNvSpPr txBox="1"/>
              <p:nvPr/>
            </p:nvSpPr>
            <p:spPr>
              <a:xfrm>
                <a:off x="0" y="-47625"/>
                <a:ext cx="881682" cy="351359"/>
              </a:xfrm>
              <a:prstGeom prst="rect">
                <a:avLst/>
              </a:prstGeom>
            </p:spPr>
            <p:txBody>
              <a:bodyPr lIns="50800" tIns="50800" rIns="50800" bIns="50800" rtlCol="0" anchor="ctr"/>
              <a:lstStyle/>
              <a:p>
                <a:pPr algn="ctr">
                  <a:lnSpc>
                    <a:spcPts val="3474"/>
                  </a:lnSpc>
                </a:pPr>
                <a:endParaRPr/>
              </a:p>
            </p:txBody>
          </p:sp>
        </p:grpSp>
        <p:grpSp>
          <p:nvGrpSpPr>
            <p:cNvPr id="15" name="Group 15"/>
            <p:cNvGrpSpPr/>
            <p:nvPr/>
          </p:nvGrpSpPr>
          <p:grpSpPr>
            <a:xfrm>
              <a:off x="6384174" y="1776827"/>
              <a:ext cx="3808673" cy="1312065"/>
              <a:chOff x="0" y="0"/>
              <a:chExt cx="881682" cy="303734"/>
            </a:xfrm>
          </p:grpSpPr>
          <p:sp>
            <p:nvSpPr>
              <p:cNvPr id="16" name="Freeform 16"/>
              <p:cNvSpPr/>
              <p:nvPr/>
            </p:nvSpPr>
            <p:spPr>
              <a:xfrm>
                <a:off x="0" y="0"/>
                <a:ext cx="881682" cy="303734"/>
              </a:xfrm>
              <a:custGeom>
                <a:avLst/>
                <a:gdLst/>
                <a:ahLst/>
                <a:cxnLst/>
                <a:rect l="l" t="t" r="r" b="b"/>
                <a:pathLst>
                  <a:path w="881682" h="303734">
                    <a:moveTo>
                      <a:pt x="0" y="0"/>
                    </a:moveTo>
                    <a:lnTo>
                      <a:pt x="881682" y="0"/>
                    </a:lnTo>
                    <a:lnTo>
                      <a:pt x="881682" y="303734"/>
                    </a:lnTo>
                    <a:lnTo>
                      <a:pt x="0" y="303734"/>
                    </a:lnTo>
                    <a:close/>
                  </a:path>
                </a:pathLst>
              </a:custGeom>
              <a:solidFill>
                <a:srgbClr val="003C8D"/>
              </a:solidFill>
            </p:spPr>
            <p:txBody>
              <a:bodyPr/>
              <a:lstStyle/>
              <a:p>
                <a:endParaRPr lang="vi-VN"/>
              </a:p>
            </p:txBody>
          </p:sp>
          <p:sp>
            <p:nvSpPr>
              <p:cNvPr id="17" name="TextBox 17"/>
              <p:cNvSpPr txBox="1"/>
              <p:nvPr/>
            </p:nvSpPr>
            <p:spPr>
              <a:xfrm>
                <a:off x="0" y="-47625"/>
                <a:ext cx="881682" cy="351359"/>
              </a:xfrm>
              <a:prstGeom prst="rect">
                <a:avLst/>
              </a:prstGeom>
            </p:spPr>
            <p:txBody>
              <a:bodyPr lIns="50800" tIns="50800" rIns="50800" bIns="50800" rtlCol="0" anchor="ctr"/>
              <a:lstStyle/>
              <a:p>
                <a:pPr algn="ctr">
                  <a:lnSpc>
                    <a:spcPts val="3474"/>
                  </a:lnSpc>
                </a:pPr>
                <a:endParaRPr/>
              </a:p>
            </p:txBody>
          </p:sp>
        </p:grpSp>
        <p:grpSp>
          <p:nvGrpSpPr>
            <p:cNvPr id="18" name="Group 18"/>
            <p:cNvGrpSpPr/>
            <p:nvPr/>
          </p:nvGrpSpPr>
          <p:grpSpPr>
            <a:xfrm>
              <a:off x="5537572" y="289169"/>
              <a:ext cx="3808673" cy="1749775"/>
              <a:chOff x="0" y="0"/>
              <a:chExt cx="881682" cy="405061"/>
            </a:xfrm>
          </p:grpSpPr>
          <p:sp>
            <p:nvSpPr>
              <p:cNvPr id="19" name="Freeform 19"/>
              <p:cNvSpPr/>
              <p:nvPr/>
            </p:nvSpPr>
            <p:spPr>
              <a:xfrm>
                <a:off x="0" y="0"/>
                <a:ext cx="881682" cy="405061"/>
              </a:xfrm>
              <a:custGeom>
                <a:avLst/>
                <a:gdLst/>
                <a:ahLst/>
                <a:cxnLst/>
                <a:rect l="l" t="t" r="r" b="b"/>
                <a:pathLst>
                  <a:path w="881682" h="405061">
                    <a:moveTo>
                      <a:pt x="0" y="0"/>
                    </a:moveTo>
                    <a:lnTo>
                      <a:pt x="881682" y="0"/>
                    </a:lnTo>
                    <a:lnTo>
                      <a:pt x="881682" y="405061"/>
                    </a:lnTo>
                    <a:lnTo>
                      <a:pt x="0" y="405061"/>
                    </a:lnTo>
                    <a:close/>
                  </a:path>
                </a:pathLst>
              </a:custGeom>
              <a:solidFill>
                <a:srgbClr val="003C8D"/>
              </a:solidFill>
            </p:spPr>
            <p:txBody>
              <a:bodyPr/>
              <a:lstStyle/>
              <a:p>
                <a:endParaRPr lang="vi-VN"/>
              </a:p>
            </p:txBody>
          </p:sp>
          <p:sp>
            <p:nvSpPr>
              <p:cNvPr id="20" name="TextBox 20"/>
              <p:cNvSpPr txBox="1"/>
              <p:nvPr/>
            </p:nvSpPr>
            <p:spPr>
              <a:xfrm>
                <a:off x="0" y="-47625"/>
                <a:ext cx="881682" cy="452686"/>
              </a:xfrm>
              <a:prstGeom prst="rect">
                <a:avLst/>
              </a:prstGeom>
            </p:spPr>
            <p:txBody>
              <a:bodyPr lIns="50800" tIns="50800" rIns="50800" bIns="50800" rtlCol="0" anchor="ctr"/>
              <a:lstStyle/>
              <a:p>
                <a:pPr algn="ctr">
                  <a:lnSpc>
                    <a:spcPts val="3474"/>
                  </a:lnSpc>
                </a:pPr>
                <a:endParaRPr/>
              </a:p>
            </p:txBody>
          </p:sp>
        </p:grpSp>
        <p:grpSp>
          <p:nvGrpSpPr>
            <p:cNvPr id="21" name="Group 21"/>
            <p:cNvGrpSpPr/>
            <p:nvPr/>
          </p:nvGrpSpPr>
          <p:grpSpPr>
            <a:xfrm>
              <a:off x="0" y="726879"/>
              <a:ext cx="3808673" cy="1312065"/>
              <a:chOff x="0" y="0"/>
              <a:chExt cx="881682" cy="303734"/>
            </a:xfrm>
          </p:grpSpPr>
          <p:sp>
            <p:nvSpPr>
              <p:cNvPr id="22" name="Freeform 22"/>
              <p:cNvSpPr/>
              <p:nvPr/>
            </p:nvSpPr>
            <p:spPr>
              <a:xfrm>
                <a:off x="0" y="0"/>
                <a:ext cx="881682" cy="303734"/>
              </a:xfrm>
              <a:custGeom>
                <a:avLst/>
                <a:gdLst/>
                <a:ahLst/>
                <a:cxnLst/>
                <a:rect l="l" t="t" r="r" b="b"/>
                <a:pathLst>
                  <a:path w="881682" h="303734">
                    <a:moveTo>
                      <a:pt x="0" y="0"/>
                    </a:moveTo>
                    <a:lnTo>
                      <a:pt x="881682" y="0"/>
                    </a:lnTo>
                    <a:lnTo>
                      <a:pt x="881682" y="303734"/>
                    </a:lnTo>
                    <a:lnTo>
                      <a:pt x="0" y="303734"/>
                    </a:lnTo>
                    <a:close/>
                  </a:path>
                </a:pathLst>
              </a:custGeom>
              <a:solidFill>
                <a:srgbClr val="5CE1E6"/>
              </a:solidFill>
            </p:spPr>
            <p:txBody>
              <a:bodyPr/>
              <a:lstStyle/>
              <a:p>
                <a:endParaRPr lang="vi-VN"/>
              </a:p>
            </p:txBody>
          </p:sp>
          <p:sp>
            <p:nvSpPr>
              <p:cNvPr id="23" name="TextBox 23"/>
              <p:cNvSpPr txBox="1"/>
              <p:nvPr/>
            </p:nvSpPr>
            <p:spPr>
              <a:xfrm>
                <a:off x="0" y="-47625"/>
                <a:ext cx="881682" cy="351359"/>
              </a:xfrm>
              <a:prstGeom prst="rect">
                <a:avLst/>
              </a:prstGeom>
            </p:spPr>
            <p:txBody>
              <a:bodyPr lIns="50800" tIns="50800" rIns="50800" bIns="50800" rtlCol="0" anchor="ctr"/>
              <a:lstStyle/>
              <a:p>
                <a:pPr algn="ctr">
                  <a:lnSpc>
                    <a:spcPts val="3474"/>
                  </a:lnSpc>
                </a:pPr>
                <a:endParaRPr/>
              </a:p>
            </p:txBody>
          </p:sp>
        </p:grpSp>
        <p:grpSp>
          <p:nvGrpSpPr>
            <p:cNvPr id="24" name="Group 24"/>
            <p:cNvGrpSpPr/>
            <p:nvPr/>
          </p:nvGrpSpPr>
          <p:grpSpPr>
            <a:xfrm>
              <a:off x="4745321" y="726879"/>
              <a:ext cx="3808673" cy="1312065"/>
              <a:chOff x="0" y="0"/>
              <a:chExt cx="881682" cy="303734"/>
            </a:xfrm>
          </p:grpSpPr>
          <p:sp>
            <p:nvSpPr>
              <p:cNvPr id="25" name="Freeform 25"/>
              <p:cNvSpPr/>
              <p:nvPr/>
            </p:nvSpPr>
            <p:spPr>
              <a:xfrm>
                <a:off x="0" y="0"/>
                <a:ext cx="881682" cy="303734"/>
              </a:xfrm>
              <a:custGeom>
                <a:avLst/>
                <a:gdLst/>
                <a:ahLst/>
                <a:cxnLst/>
                <a:rect l="l" t="t" r="r" b="b"/>
                <a:pathLst>
                  <a:path w="881682" h="303734">
                    <a:moveTo>
                      <a:pt x="0" y="0"/>
                    </a:moveTo>
                    <a:lnTo>
                      <a:pt x="881682" y="0"/>
                    </a:lnTo>
                    <a:lnTo>
                      <a:pt x="881682" y="303734"/>
                    </a:lnTo>
                    <a:lnTo>
                      <a:pt x="0" y="303734"/>
                    </a:lnTo>
                    <a:close/>
                  </a:path>
                </a:pathLst>
              </a:custGeom>
              <a:solidFill>
                <a:srgbClr val="5CE1E6"/>
              </a:solidFill>
            </p:spPr>
            <p:txBody>
              <a:bodyPr/>
              <a:lstStyle/>
              <a:p>
                <a:endParaRPr lang="vi-VN"/>
              </a:p>
            </p:txBody>
          </p:sp>
          <p:sp>
            <p:nvSpPr>
              <p:cNvPr id="26" name="TextBox 26"/>
              <p:cNvSpPr txBox="1"/>
              <p:nvPr/>
            </p:nvSpPr>
            <p:spPr>
              <a:xfrm>
                <a:off x="0" y="-47625"/>
                <a:ext cx="881682" cy="351359"/>
              </a:xfrm>
              <a:prstGeom prst="rect">
                <a:avLst/>
              </a:prstGeom>
            </p:spPr>
            <p:txBody>
              <a:bodyPr lIns="50800" tIns="50800" rIns="50800" bIns="50800" rtlCol="0" anchor="ctr"/>
              <a:lstStyle/>
              <a:p>
                <a:pPr algn="ctr">
                  <a:lnSpc>
                    <a:spcPts val="3474"/>
                  </a:lnSpc>
                </a:pPr>
                <a:endParaRPr/>
              </a:p>
            </p:txBody>
          </p:sp>
        </p:grpSp>
        <p:grpSp>
          <p:nvGrpSpPr>
            <p:cNvPr id="27" name="Group 27"/>
            <p:cNvGrpSpPr/>
            <p:nvPr/>
          </p:nvGrpSpPr>
          <p:grpSpPr>
            <a:xfrm>
              <a:off x="2848016" y="1312065"/>
              <a:ext cx="3907858" cy="1170373"/>
              <a:chOff x="0" y="0"/>
              <a:chExt cx="904642" cy="270933"/>
            </a:xfrm>
          </p:grpSpPr>
          <p:sp>
            <p:nvSpPr>
              <p:cNvPr id="28" name="Freeform 28"/>
              <p:cNvSpPr/>
              <p:nvPr/>
            </p:nvSpPr>
            <p:spPr>
              <a:xfrm>
                <a:off x="0" y="0"/>
                <a:ext cx="904642" cy="270933"/>
              </a:xfrm>
              <a:custGeom>
                <a:avLst/>
                <a:gdLst/>
                <a:ahLst/>
                <a:cxnLst/>
                <a:rect l="l" t="t" r="r" b="b"/>
                <a:pathLst>
                  <a:path w="904642" h="270933">
                    <a:moveTo>
                      <a:pt x="0" y="0"/>
                    </a:moveTo>
                    <a:lnTo>
                      <a:pt x="904642" y="0"/>
                    </a:lnTo>
                    <a:lnTo>
                      <a:pt x="904642" y="270933"/>
                    </a:lnTo>
                    <a:lnTo>
                      <a:pt x="0" y="270933"/>
                    </a:lnTo>
                    <a:close/>
                  </a:path>
                </a:pathLst>
              </a:custGeom>
              <a:solidFill>
                <a:srgbClr val="003C8D"/>
              </a:solidFill>
            </p:spPr>
            <p:txBody>
              <a:bodyPr/>
              <a:lstStyle/>
              <a:p>
                <a:endParaRPr lang="vi-VN"/>
              </a:p>
            </p:txBody>
          </p:sp>
          <p:sp>
            <p:nvSpPr>
              <p:cNvPr id="29" name="TextBox 29"/>
              <p:cNvSpPr txBox="1"/>
              <p:nvPr/>
            </p:nvSpPr>
            <p:spPr>
              <a:xfrm>
                <a:off x="0" y="-47625"/>
                <a:ext cx="904642" cy="318558"/>
              </a:xfrm>
              <a:prstGeom prst="rect">
                <a:avLst/>
              </a:prstGeom>
            </p:spPr>
            <p:txBody>
              <a:bodyPr lIns="50800" tIns="50800" rIns="50800" bIns="50800" rtlCol="0" anchor="ctr"/>
              <a:lstStyle/>
              <a:p>
                <a:pPr algn="ctr">
                  <a:lnSpc>
                    <a:spcPts val="3474"/>
                  </a:lnSpc>
                </a:pPr>
                <a:endParaRPr/>
              </a:p>
            </p:txBody>
          </p:sp>
        </p:grpSp>
        <p:grpSp>
          <p:nvGrpSpPr>
            <p:cNvPr id="30" name="Group 30"/>
            <p:cNvGrpSpPr/>
            <p:nvPr/>
          </p:nvGrpSpPr>
          <p:grpSpPr>
            <a:xfrm>
              <a:off x="943679" y="1776827"/>
              <a:ext cx="3808673" cy="705611"/>
              <a:chOff x="0" y="0"/>
              <a:chExt cx="881682" cy="163344"/>
            </a:xfrm>
          </p:grpSpPr>
          <p:sp>
            <p:nvSpPr>
              <p:cNvPr id="31" name="Freeform 31"/>
              <p:cNvSpPr/>
              <p:nvPr/>
            </p:nvSpPr>
            <p:spPr>
              <a:xfrm>
                <a:off x="0" y="0"/>
                <a:ext cx="881682" cy="163344"/>
              </a:xfrm>
              <a:custGeom>
                <a:avLst/>
                <a:gdLst/>
                <a:ahLst/>
                <a:cxnLst/>
                <a:rect l="l" t="t" r="r" b="b"/>
                <a:pathLst>
                  <a:path w="881682" h="163344">
                    <a:moveTo>
                      <a:pt x="0" y="0"/>
                    </a:moveTo>
                    <a:lnTo>
                      <a:pt x="881682" y="0"/>
                    </a:lnTo>
                    <a:lnTo>
                      <a:pt x="881682" y="163344"/>
                    </a:lnTo>
                    <a:lnTo>
                      <a:pt x="0" y="163344"/>
                    </a:lnTo>
                    <a:close/>
                  </a:path>
                </a:pathLst>
              </a:custGeom>
              <a:solidFill>
                <a:srgbClr val="5CE1E6"/>
              </a:solidFill>
            </p:spPr>
            <p:txBody>
              <a:bodyPr/>
              <a:lstStyle/>
              <a:p>
                <a:endParaRPr lang="vi-VN"/>
              </a:p>
            </p:txBody>
          </p:sp>
          <p:sp>
            <p:nvSpPr>
              <p:cNvPr id="32" name="TextBox 32"/>
              <p:cNvSpPr txBox="1"/>
              <p:nvPr/>
            </p:nvSpPr>
            <p:spPr>
              <a:xfrm>
                <a:off x="0" y="-47625"/>
                <a:ext cx="881682" cy="210969"/>
              </a:xfrm>
              <a:prstGeom prst="rect">
                <a:avLst/>
              </a:prstGeom>
            </p:spPr>
            <p:txBody>
              <a:bodyPr lIns="50800" tIns="50800" rIns="50800" bIns="50800" rtlCol="0" anchor="ctr"/>
              <a:lstStyle/>
              <a:p>
                <a:pPr algn="ctr">
                  <a:lnSpc>
                    <a:spcPts val="3474"/>
                  </a:lnSpc>
                </a:pPr>
                <a:endParaRPr/>
              </a:p>
            </p:txBody>
          </p:sp>
        </p:grpSp>
      </p:grpSp>
      <p:grpSp>
        <p:nvGrpSpPr>
          <p:cNvPr id="33" name="Group 33"/>
          <p:cNvGrpSpPr/>
          <p:nvPr/>
        </p:nvGrpSpPr>
        <p:grpSpPr>
          <a:xfrm>
            <a:off x="10565900" y="-717803"/>
            <a:ext cx="9272000" cy="2316669"/>
            <a:chOff x="0" y="0"/>
            <a:chExt cx="12362667" cy="3088893"/>
          </a:xfrm>
        </p:grpSpPr>
        <p:grpSp>
          <p:nvGrpSpPr>
            <p:cNvPr id="34" name="Group 34"/>
            <p:cNvGrpSpPr/>
            <p:nvPr/>
          </p:nvGrpSpPr>
          <p:grpSpPr>
            <a:xfrm rot="-10800000">
              <a:off x="6675636" y="1776827"/>
              <a:ext cx="3808673" cy="1312065"/>
              <a:chOff x="0" y="0"/>
              <a:chExt cx="881682" cy="303734"/>
            </a:xfrm>
          </p:grpSpPr>
          <p:sp>
            <p:nvSpPr>
              <p:cNvPr id="35" name="Freeform 35"/>
              <p:cNvSpPr/>
              <p:nvPr/>
            </p:nvSpPr>
            <p:spPr>
              <a:xfrm>
                <a:off x="0" y="0"/>
                <a:ext cx="881682" cy="303734"/>
              </a:xfrm>
              <a:custGeom>
                <a:avLst/>
                <a:gdLst/>
                <a:ahLst/>
                <a:cxnLst/>
                <a:rect l="l" t="t" r="r" b="b"/>
                <a:pathLst>
                  <a:path w="881682" h="303734">
                    <a:moveTo>
                      <a:pt x="0" y="0"/>
                    </a:moveTo>
                    <a:lnTo>
                      <a:pt x="881682" y="0"/>
                    </a:lnTo>
                    <a:lnTo>
                      <a:pt x="881682" y="303734"/>
                    </a:lnTo>
                    <a:lnTo>
                      <a:pt x="0" y="303734"/>
                    </a:lnTo>
                    <a:close/>
                  </a:path>
                </a:pathLst>
              </a:custGeom>
              <a:solidFill>
                <a:srgbClr val="003C8D"/>
              </a:solidFill>
            </p:spPr>
            <p:txBody>
              <a:bodyPr/>
              <a:lstStyle/>
              <a:p>
                <a:endParaRPr lang="vi-VN"/>
              </a:p>
            </p:txBody>
          </p:sp>
          <p:sp>
            <p:nvSpPr>
              <p:cNvPr id="36" name="TextBox 36"/>
              <p:cNvSpPr txBox="1"/>
              <p:nvPr/>
            </p:nvSpPr>
            <p:spPr>
              <a:xfrm>
                <a:off x="0" y="-47625"/>
                <a:ext cx="881682" cy="351359"/>
              </a:xfrm>
              <a:prstGeom prst="rect">
                <a:avLst/>
              </a:prstGeom>
            </p:spPr>
            <p:txBody>
              <a:bodyPr lIns="50800" tIns="50800" rIns="50800" bIns="50800" rtlCol="0" anchor="ctr"/>
              <a:lstStyle/>
              <a:p>
                <a:pPr algn="ctr">
                  <a:lnSpc>
                    <a:spcPts val="3474"/>
                  </a:lnSpc>
                </a:pPr>
                <a:endParaRPr/>
              </a:p>
            </p:txBody>
          </p:sp>
        </p:grpSp>
        <p:grpSp>
          <p:nvGrpSpPr>
            <p:cNvPr id="37" name="Group 37"/>
            <p:cNvGrpSpPr/>
            <p:nvPr/>
          </p:nvGrpSpPr>
          <p:grpSpPr>
            <a:xfrm rot="-10800000">
              <a:off x="0" y="464762"/>
              <a:ext cx="3808673" cy="1312065"/>
              <a:chOff x="0" y="0"/>
              <a:chExt cx="881682" cy="303734"/>
            </a:xfrm>
          </p:grpSpPr>
          <p:sp>
            <p:nvSpPr>
              <p:cNvPr id="38" name="Freeform 38"/>
              <p:cNvSpPr/>
              <p:nvPr/>
            </p:nvSpPr>
            <p:spPr>
              <a:xfrm>
                <a:off x="0" y="0"/>
                <a:ext cx="881682" cy="303734"/>
              </a:xfrm>
              <a:custGeom>
                <a:avLst/>
                <a:gdLst/>
                <a:ahLst/>
                <a:cxnLst/>
                <a:rect l="l" t="t" r="r" b="b"/>
                <a:pathLst>
                  <a:path w="881682" h="303734">
                    <a:moveTo>
                      <a:pt x="0" y="0"/>
                    </a:moveTo>
                    <a:lnTo>
                      <a:pt x="881682" y="0"/>
                    </a:lnTo>
                    <a:lnTo>
                      <a:pt x="881682" y="303734"/>
                    </a:lnTo>
                    <a:lnTo>
                      <a:pt x="0" y="303734"/>
                    </a:lnTo>
                    <a:close/>
                  </a:path>
                </a:pathLst>
              </a:custGeom>
              <a:solidFill>
                <a:srgbClr val="5CE1E6"/>
              </a:solidFill>
            </p:spPr>
            <p:txBody>
              <a:bodyPr/>
              <a:lstStyle/>
              <a:p>
                <a:endParaRPr lang="vi-VN"/>
              </a:p>
            </p:txBody>
          </p:sp>
          <p:sp>
            <p:nvSpPr>
              <p:cNvPr id="39" name="TextBox 39"/>
              <p:cNvSpPr txBox="1"/>
              <p:nvPr/>
            </p:nvSpPr>
            <p:spPr>
              <a:xfrm>
                <a:off x="0" y="-47625"/>
                <a:ext cx="881682" cy="351359"/>
              </a:xfrm>
              <a:prstGeom prst="rect">
                <a:avLst/>
              </a:prstGeom>
            </p:spPr>
            <p:txBody>
              <a:bodyPr lIns="50800" tIns="50800" rIns="50800" bIns="50800" rtlCol="0" anchor="ctr"/>
              <a:lstStyle/>
              <a:p>
                <a:pPr algn="ctr">
                  <a:lnSpc>
                    <a:spcPts val="3474"/>
                  </a:lnSpc>
                </a:pPr>
                <a:endParaRPr/>
              </a:p>
            </p:txBody>
          </p:sp>
        </p:grpSp>
        <p:grpSp>
          <p:nvGrpSpPr>
            <p:cNvPr id="40" name="Group 40"/>
            <p:cNvGrpSpPr/>
            <p:nvPr/>
          </p:nvGrpSpPr>
          <p:grpSpPr>
            <a:xfrm rot="-10800000">
              <a:off x="2169820" y="0"/>
              <a:ext cx="3808673" cy="1312065"/>
              <a:chOff x="0" y="0"/>
              <a:chExt cx="881682" cy="303734"/>
            </a:xfrm>
          </p:grpSpPr>
          <p:sp>
            <p:nvSpPr>
              <p:cNvPr id="41" name="Freeform 41"/>
              <p:cNvSpPr/>
              <p:nvPr/>
            </p:nvSpPr>
            <p:spPr>
              <a:xfrm>
                <a:off x="0" y="0"/>
                <a:ext cx="881682" cy="303734"/>
              </a:xfrm>
              <a:custGeom>
                <a:avLst/>
                <a:gdLst/>
                <a:ahLst/>
                <a:cxnLst/>
                <a:rect l="l" t="t" r="r" b="b"/>
                <a:pathLst>
                  <a:path w="881682" h="303734">
                    <a:moveTo>
                      <a:pt x="0" y="0"/>
                    </a:moveTo>
                    <a:lnTo>
                      <a:pt x="881682" y="0"/>
                    </a:lnTo>
                    <a:lnTo>
                      <a:pt x="881682" y="303734"/>
                    </a:lnTo>
                    <a:lnTo>
                      <a:pt x="0" y="303734"/>
                    </a:lnTo>
                    <a:close/>
                  </a:path>
                </a:pathLst>
              </a:custGeom>
              <a:solidFill>
                <a:srgbClr val="003C8D"/>
              </a:solidFill>
            </p:spPr>
            <p:txBody>
              <a:bodyPr/>
              <a:lstStyle/>
              <a:p>
                <a:endParaRPr lang="vi-VN"/>
              </a:p>
            </p:txBody>
          </p:sp>
          <p:sp>
            <p:nvSpPr>
              <p:cNvPr id="42" name="TextBox 42"/>
              <p:cNvSpPr txBox="1"/>
              <p:nvPr/>
            </p:nvSpPr>
            <p:spPr>
              <a:xfrm>
                <a:off x="0" y="-47625"/>
                <a:ext cx="881682" cy="351359"/>
              </a:xfrm>
              <a:prstGeom prst="rect">
                <a:avLst/>
              </a:prstGeom>
            </p:spPr>
            <p:txBody>
              <a:bodyPr lIns="50800" tIns="50800" rIns="50800" bIns="50800" rtlCol="0" anchor="ctr"/>
              <a:lstStyle/>
              <a:p>
                <a:pPr algn="ctr">
                  <a:lnSpc>
                    <a:spcPts val="3474"/>
                  </a:lnSpc>
                </a:pPr>
                <a:endParaRPr/>
              </a:p>
            </p:txBody>
          </p:sp>
        </p:grpSp>
        <p:grpSp>
          <p:nvGrpSpPr>
            <p:cNvPr id="43" name="Group 43"/>
            <p:cNvGrpSpPr/>
            <p:nvPr/>
          </p:nvGrpSpPr>
          <p:grpSpPr>
            <a:xfrm rot="-10800000">
              <a:off x="2169820" y="0"/>
              <a:ext cx="3808673" cy="1312065"/>
              <a:chOff x="0" y="0"/>
              <a:chExt cx="881682" cy="303734"/>
            </a:xfrm>
          </p:grpSpPr>
          <p:sp>
            <p:nvSpPr>
              <p:cNvPr id="44" name="Freeform 44"/>
              <p:cNvSpPr/>
              <p:nvPr/>
            </p:nvSpPr>
            <p:spPr>
              <a:xfrm>
                <a:off x="0" y="0"/>
                <a:ext cx="881682" cy="303734"/>
              </a:xfrm>
              <a:custGeom>
                <a:avLst/>
                <a:gdLst/>
                <a:ahLst/>
                <a:cxnLst/>
                <a:rect l="l" t="t" r="r" b="b"/>
                <a:pathLst>
                  <a:path w="881682" h="303734">
                    <a:moveTo>
                      <a:pt x="0" y="0"/>
                    </a:moveTo>
                    <a:lnTo>
                      <a:pt x="881682" y="0"/>
                    </a:lnTo>
                    <a:lnTo>
                      <a:pt x="881682" y="303734"/>
                    </a:lnTo>
                    <a:lnTo>
                      <a:pt x="0" y="303734"/>
                    </a:lnTo>
                    <a:close/>
                  </a:path>
                </a:pathLst>
              </a:custGeom>
              <a:solidFill>
                <a:srgbClr val="003C8D"/>
              </a:solidFill>
            </p:spPr>
            <p:txBody>
              <a:bodyPr/>
              <a:lstStyle/>
              <a:p>
                <a:endParaRPr lang="vi-VN"/>
              </a:p>
            </p:txBody>
          </p:sp>
          <p:sp>
            <p:nvSpPr>
              <p:cNvPr id="45" name="TextBox 45"/>
              <p:cNvSpPr txBox="1"/>
              <p:nvPr/>
            </p:nvSpPr>
            <p:spPr>
              <a:xfrm>
                <a:off x="0" y="-47625"/>
                <a:ext cx="881682" cy="351359"/>
              </a:xfrm>
              <a:prstGeom prst="rect">
                <a:avLst/>
              </a:prstGeom>
            </p:spPr>
            <p:txBody>
              <a:bodyPr lIns="50800" tIns="50800" rIns="50800" bIns="50800" rtlCol="0" anchor="ctr"/>
              <a:lstStyle/>
              <a:p>
                <a:pPr algn="ctr">
                  <a:lnSpc>
                    <a:spcPts val="3474"/>
                  </a:lnSpc>
                </a:pPr>
                <a:endParaRPr/>
              </a:p>
            </p:txBody>
          </p:sp>
        </p:grpSp>
        <p:grpSp>
          <p:nvGrpSpPr>
            <p:cNvPr id="46" name="Group 46"/>
            <p:cNvGrpSpPr/>
            <p:nvPr/>
          </p:nvGrpSpPr>
          <p:grpSpPr>
            <a:xfrm rot="-10800000">
              <a:off x="3016422" y="1049948"/>
              <a:ext cx="3808673" cy="1749775"/>
              <a:chOff x="0" y="0"/>
              <a:chExt cx="881682" cy="405061"/>
            </a:xfrm>
          </p:grpSpPr>
          <p:sp>
            <p:nvSpPr>
              <p:cNvPr id="47" name="Freeform 47"/>
              <p:cNvSpPr/>
              <p:nvPr/>
            </p:nvSpPr>
            <p:spPr>
              <a:xfrm>
                <a:off x="0" y="0"/>
                <a:ext cx="881682" cy="405061"/>
              </a:xfrm>
              <a:custGeom>
                <a:avLst/>
                <a:gdLst/>
                <a:ahLst/>
                <a:cxnLst/>
                <a:rect l="l" t="t" r="r" b="b"/>
                <a:pathLst>
                  <a:path w="881682" h="405061">
                    <a:moveTo>
                      <a:pt x="0" y="0"/>
                    </a:moveTo>
                    <a:lnTo>
                      <a:pt x="881682" y="0"/>
                    </a:lnTo>
                    <a:lnTo>
                      <a:pt x="881682" y="405061"/>
                    </a:lnTo>
                    <a:lnTo>
                      <a:pt x="0" y="405061"/>
                    </a:lnTo>
                    <a:close/>
                  </a:path>
                </a:pathLst>
              </a:custGeom>
              <a:solidFill>
                <a:srgbClr val="003C8D"/>
              </a:solidFill>
            </p:spPr>
            <p:txBody>
              <a:bodyPr/>
              <a:lstStyle/>
              <a:p>
                <a:endParaRPr lang="vi-VN"/>
              </a:p>
            </p:txBody>
          </p:sp>
          <p:sp>
            <p:nvSpPr>
              <p:cNvPr id="48" name="TextBox 48"/>
              <p:cNvSpPr txBox="1"/>
              <p:nvPr/>
            </p:nvSpPr>
            <p:spPr>
              <a:xfrm>
                <a:off x="0" y="-47625"/>
                <a:ext cx="881682" cy="452686"/>
              </a:xfrm>
              <a:prstGeom prst="rect">
                <a:avLst/>
              </a:prstGeom>
            </p:spPr>
            <p:txBody>
              <a:bodyPr lIns="50800" tIns="50800" rIns="50800" bIns="50800" rtlCol="0" anchor="ctr"/>
              <a:lstStyle/>
              <a:p>
                <a:pPr algn="ctr">
                  <a:lnSpc>
                    <a:spcPts val="3474"/>
                  </a:lnSpc>
                </a:pPr>
                <a:endParaRPr/>
              </a:p>
            </p:txBody>
          </p:sp>
        </p:grpSp>
        <p:grpSp>
          <p:nvGrpSpPr>
            <p:cNvPr id="49" name="Group 49"/>
            <p:cNvGrpSpPr/>
            <p:nvPr/>
          </p:nvGrpSpPr>
          <p:grpSpPr>
            <a:xfrm rot="-10800000">
              <a:off x="8553994" y="1049948"/>
              <a:ext cx="3808673" cy="1312065"/>
              <a:chOff x="0" y="0"/>
              <a:chExt cx="881682" cy="303734"/>
            </a:xfrm>
          </p:grpSpPr>
          <p:sp>
            <p:nvSpPr>
              <p:cNvPr id="50" name="Freeform 50"/>
              <p:cNvSpPr/>
              <p:nvPr/>
            </p:nvSpPr>
            <p:spPr>
              <a:xfrm>
                <a:off x="0" y="0"/>
                <a:ext cx="881682" cy="303734"/>
              </a:xfrm>
              <a:custGeom>
                <a:avLst/>
                <a:gdLst/>
                <a:ahLst/>
                <a:cxnLst/>
                <a:rect l="l" t="t" r="r" b="b"/>
                <a:pathLst>
                  <a:path w="881682" h="303734">
                    <a:moveTo>
                      <a:pt x="0" y="0"/>
                    </a:moveTo>
                    <a:lnTo>
                      <a:pt x="881682" y="0"/>
                    </a:lnTo>
                    <a:lnTo>
                      <a:pt x="881682" y="303734"/>
                    </a:lnTo>
                    <a:lnTo>
                      <a:pt x="0" y="303734"/>
                    </a:lnTo>
                    <a:close/>
                  </a:path>
                </a:pathLst>
              </a:custGeom>
              <a:solidFill>
                <a:srgbClr val="5CE1E6"/>
              </a:solidFill>
            </p:spPr>
            <p:txBody>
              <a:bodyPr/>
              <a:lstStyle/>
              <a:p>
                <a:endParaRPr lang="vi-VN"/>
              </a:p>
            </p:txBody>
          </p:sp>
          <p:sp>
            <p:nvSpPr>
              <p:cNvPr id="51" name="TextBox 51"/>
              <p:cNvSpPr txBox="1"/>
              <p:nvPr/>
            </p:nvSpPr>
            <p:spPr>
              <a:xfrm>
                <a:off x="0" y="-47625"/>
                <a:ext cx="881682" cy="351359"/>
              </a:xfrm>
              <a:prstGeom prst="rect">
                <a:avLst/>
              </a:prstGeom>
            </p:spPr>
            <p:txBody>
              <a:bodyPr lIns="50800" tIns="50800" rIns="50800" bIns="50800" rtlCol="0" anchor="ctr"/>
              <a:lstStyle/>
              <a:p>
                <a:pPr algn="ctr">
                  <a:lnSpc>
                    <a:spcPts val="3474"/>
                  </a:lnSpc>
                </a:pPr>
                <a:endParaRPr/>
              </a:p>
            </p:txBody>
          </p:sp>
        </p:grpSp>
        <p:grpSp>
          <p:nvGrpSpPr>
            <p:cNvPr id="52" name="Group 52"/>
            <p:cNvGrpSpPr/>
            <p:nvPr/>
          </p:nvGrpSpPr>
          <p:grpSpPr>
            <a:xfrm rot="-10800000">
              <a:off x="3808673" y="1049948"/>
              <a:ext cx="3808673" cy="1312065"/>
              <a:chOff x="0" y="0"/>
              <a:chExt cx="881682" cy="303734"/>
            </a:xfrm>
          </p:grpSpPr>
          <p:sp>
            <p:nvSpPr>
              <p:cNvPr id="53" name="Freeform 53"/>
              <p:cNvSpPr/>
              <p:nvPr/>
            </p:nvSpPr>
            <p:spPr>
              <a:xfrm>
                <a:off x="0" y="0"/>
                <a:ext cx="881682" cy="303734"/>
              </a:xfrm>
              <a:custGeom>
                <a:avLst/>
                <a:gdLst/>
                <a:ahLst/>
                <a:cxnLst/>
                <a:rect l="l" t="t" r="r" b="b"/>
                <a:pathLst>
                  <a:path w="881682" h="303734">
                    <a:moveTo>
                      <a:pt x="0" y="0"/>
                    </a:moveTo>
                    <a:lnTo>
                      <a:pt x="881682" y="0"/>
                    </a:lnTo>
                    <a:lnTo>
                      <a:pt x="881682" y="303734"/>
                    </a:lnTo>
                    <a:lnTo>
                      <a:pt x="0" y="303734"/>
                    </a:lnTo>
                    <a:close/>
                  </a:path>
                </a:pathLst>
              </a:custGeom>
              <a:solidFill>
                <a:srgbClr val="5CE1E6"/>
              </a:solidFill>
            </p:spPr>
            <p:txBody>
              <a:bodyPr/>
              <a:lstStyle/>
              <a:p>
                <a:endParaRPr lang="vi-VN"/>
              </a:p>
            </p:txBody>
          </p:sp>
          <p:sp>
            <p:nvSpPr>
              <p:cNvPr id="54" name="TextBox 54"/>
              <p:cNvSpPr txBox="1"/>
              <p:nvPr/>
            </p:nvSpPr>
            <p:spPr>
              <a:xfrm>
                <a:off x="0" y="-47625"/>
                <a:ext cx="881682" cy="351359"/>
              </a:xfrm>
              <a:prstGeom prst="rect">
                <a:avLst/>
              </a:prstGeom>
            </p:spPr>
            <p:txBody>
              <a:bodyPr lIns="50800" tIns="50800" rIns="50800" bIns="50800" rtlCol="0" anchor="ctr"/>
              <a:lstStyle/>
              <a:p>
                <a:pPr algn="ctr">
                  <a:lnSpc>
                    <a:spcPts val="3474"/>
                  </a:lnSpc>
                </a:pPr>
                <a:endParaRPr/>
              </a:p>
            </p:txBody>
          </p:sp>
        </p:grpSp>
        <p:grpSp>
          <p:nvGrpSpPr>
            <p:cNvPr id="55" name="Group 55"/>
            <p:cNvGrpSpPr/>
            <p:nvPr/>
          </p:nvGrpSpPr>
          <p:grpSpPr>
            <a:xfrm rot="-10800000">
              <a:off x="5606794" y="606454"/>
              <a:ext cx="3907858" cy="1170373"/>
              <a:chOff x="0" y="0"/>
              <a:chExt cx="904642" cy="270933"/>
            </a:xfrm>
          </p:grpSpPr>
          <p:sp>
            <p:nvSpPr>
              <p:cNvPr id="56" name="Freeform 56"/>
              <p:cNvSpPr/>
              <p:nvPr/>
            </p:nvSpPr>
            <p:spPr>
              <a:xfrm>
                <a:off x="0" y="0"/>
                <a:ext cx="904642" cy="270933"/>
              </a:xfrm>
              <a:custGeom>
                <a:avLst/>
                <a:gdLst/>
                <a:ahLst/>
                <a:cxnLst/>
                <a:rect l="l" t="t" r="r" b="b"/>
                <a:pathLst>
                  <a:path w="904642" h="270933">
                    <a:moveTo>
                      <a:pt x="0" y="0"/>
                    </a:moveTo>
                    <a:lnTo>
                      <a:pt x="904642" y="0"/>
                    </a:lnTo>
                    <a:lnTo>
                      <a:pt x="904642" y="270933"/>
                    </a:lnTo>
                    <a:lnTo>
                      <a:pt x="0" y="270933"/>
                    </a:lnTo>
                    <a:close/>
                  </a:path>
                </a:pathLst>
              </a:custGeom>
              <a:solidFill>
                <a:srgbClr val="003C8D"/>
              </a:solidFill>
            </p:spPr>
            <p:txBody>
              <a:bodyPr/>
              <a:lstStyle/>
              <a:p>
                <a:endParaRPr lang="vi-VN"/>
              </a:p>
            </p:txBody>
          </p:sp>
          <p:sp>
            <p:nvSpPr>
              <p:cNvPr id="57" name="TextBox 57"/>
              <p:cNvSpPr txBox="1"/>
              <p:nvPr/>
            </p:nvSpPr>
            <p:spPr>
              <a:xfrm>
                <a:off x="0" y="-47625"/>
                <a:ext cx="904642" cy="318558"/>
              </a:xfrm>
              <a:prstGeom prst="rect">
                <a:avLst/>
              </a:prstGeom>
            </p:spPr>
            <p:txBody>
              <a:bodyPr lIns="50800" tIns="50800" rIns="50800" bIns="50800" rtlCol="0" anchor="ctr"/>
              <a:lstStyle/>
              <a:p>
                <a:pPr algn="ctr">
                  <a:lnSpc>
                    <a:spcPts val="3474"/>
                  </a:lnSpc>
                </a:pPr>
                <a:endParaRPr/>
              </a:p>
            </p:txBody>
          </p:sp>
        </p:grpSp>
        <p:grpSp>
          <p:nvGrpSpPr>
            <p:cNvPr id="58" name="Group 58"/>
            <p:cNvGrpSpPr/>
            <p:nvPr/>
          </p:nvGrpSpPr>
          <p:grpSpPr>
            <a:xfrm rot="-10800000">
              <a:off x="7610315" y="606454"/>
              <a:ext cx="3808673" cy="705611"/>
              <a:chOff x="0" y="0"/>
              <a:chExt cx="881682" cy="163344"/>
            </a:xfrm>
          </p:grpSpPr>
          <p:sp>
            <p:nvSpPr>
              <p:cNvPr id="59" name="Freeform 59"/>
              <p:cNvSpPr/>
              <p:nvPr/>
            </p:nvSpPr>
            <p:spPr>
              <a:xfrm>
                <a:off x="0" y="0"/>
                <a:ext cx="881682" cy="163344"/>
              </a:xfrm>
              <a:custGeom>
                <a:avLst/>
                <a:gdLst/>
                <a:ahLst/>
                <a:cxnLst/>
                <a:rect l="l" t="t" r="r" b="b"/>
                <a:pathLst>
                  <a:path w="881682" h="163344">
                    <a:moveTo>
                      <a:pt x="0" y="0"/>
                    </a:moveTo>
                    <a:lnTo>
                      <a:pt x="881682" y="0"/>
                    </a:lnTo>
                    <a:lnTo>
                      <a:pt x="881682" y="163344"/>
                    </a:lnTo>
                    <a:lnTo>
                      <a:pt x="0" y="163344"/>
                    </a:lnTo>
                    <a:close/>
                  </a:path>
                </a:pathLst>
              </a:custGeom>
              <a:solidFill>
                <a:srgbClr val="5CE1E6"/>
              </a:solidFill>
            </p:spPr>
            <p:txBody>
              <a:bodyPr/>
              <a:lstStyle/>
              <a:p>
                <a:endParaRPr lang="vi-VN"/>
              </a:p>
            </p:txBody>
          </p:sp>
          <p:sp>
            <p:nvSpPr>
              <p:cNvPr id="60" name="TextBox 60"/>
              <p:cNvSpPr txBox="1"/>
              <p:nvPr/>
            </p:nvSpPr>
            <p:spPr>
              <a:xfrm>
                <a:off x="0" y="-47625"/>
                <a:ext cx="881682" cy="210969"/>
              </a:xfrm>
              <a:prstGeom prst="rect">
                <a:avLst/>
              </a:prstGeom>
            </p:spPr>
            <p:txBody>
              <a:bodyPr lIns="50800" tIns="50800" rIns="50800" bIns="50800" rtlCol="0" anchor="ctr"/>
              <a:lstStyle/>
              <a:p>
                <a:pPr algn="ctr">
                  <a:lnSpc>
                    <a:spcPts val="3474"/>
                  </a:lnSpc>
                </a:pPr>
                <a:endParaRPr/>
              </a:p>
            </p:txBody>
          </p:sp>
        </p:grpSp>
      </p:grpSp>
      <p:grpSp>
        <p:nvGrpSpPr>
          <p:cNvPr id="61" name="Group 61"/>
          <p:cNvGrpSpPr/>
          <p:nvPr/>
        </p:nvGrpSpPr>
        <p:grpSpPr>
          <a:xfrm>
            <a:off x="226890" y="1489843"/>
            <a:ext cx="9280192" cy="6174731"/>
            <a:chOff x="0" y="0"/>
            <a:chExt cx="1689152" cy="2085518"/>
          </a:xfrm>
          <a:solidFill>
            <a:schemeClr val="tx2">
              <a:lumMod val="40000"/>
              <a:lumOff val="60000"/>
            </a:schemeClr>
          </a:solidFill>
        </p:grpSpPr>
        <p:sp>
          <p:nvSpPr>
            <p:cNvPr id="62" name="Freeform 62"/>
            <p:cNvSpPr/>
            <p:nvPr/>
          </p:nvSpPr>
          <p:spPr>
            <a:xfrm>
              <a:off x="0" y="0"/>
              <a:ext cx="1689152" cy="2085518"/>
            </a:xfrm>
            <a:custGeom>
              <a:avLst/>
              <a:gdLst/>
              <a:ahLst/>
              <a:cxnLst/>
              <a:rect l="l" t="t" r="r" b="b"/>
              <a:pathLst>
                <a:path w="1689152" h="2085518">
                  <a:moveTo>
                    <a:pt x="0" y="0"/>
                  </a:moveTo>
                  <a:lnTo>
                    <a:pt x="1689152" y="0"/>
                  </a:lnTo>
                  <a:lnTo>
                    <a:pt x="1689152" y="2085518"/>
                  </a:lnTo>
                  <a:lnTo>
                    <a:pt x="0" y="2085518"/>
                  </a:lnTo>
                  <a:close/>
                </a:path>
              </a:pathLst>
            </a:custGeom>
            <a:grpFill/>
          </p:spPr>
          <p:txBody>
            <a:bodyPr/>
            <a:lstStyle/>
            <a:p>
              <a:endParaRPr lang="vi-VN"/>
            </a:p>
          </p:txBody>
        </p:sp>
        <p:sp>
          <p:nvSpPr>
            <p:cNvPr id="63" name="TextBox 63"/>
            <p:cNvSpPr txBox="1"/>
            <p:nvPr/>
          </p:nvSpPr>
          <p:spPr>
            <a:xfrm>
              <a:off x="0" y="-47625"/>
              <a:ext cx="1689152" cy="2133143"/>
            </a:xfrm>
            <a:prstGeom prst="rect">
              <a:avLst/>
            </a:prstGeom>
            <a:grpFill/>
          </p:spPr>
          <p:txBody>
            <a:bodyPr lIns="50800" tIns="50800" rIns="50800" bIns="50800" rtlCol="0" anchor="ctr"/>
            <a:lstStyle/>
            <a:p>
              <a:pPr algn="ctr">
                <a:lnSpc>
                  <a:spcPts val="3474"/>
                </a:lnSpc>
              </a:pPr>
              <a:endParaRPr/>
            </a:p>
          </p:txBody>
        </p:sp>
      </p:grpSp>
      <p:grpSp>
        <p:nvGrpSpPr>
          <p:cNvPr id="66" name="Group 66"/>
          <p:cNvGrpSpPr/>
          <p:nvPr/>
        </p:nvGrpSpPr>
        <p:grpSpPr>
          <a:xfrm rot="-10800000">
            <a:off x="16637000" y="3409269"/>
            <a:ext cx="316637" cy="3468461"/>
            <a:chOff x="0" y="0"/>
            <a:chExt cx="97732" cy="1070567"/>
          </a:xfrm>
        </p:grpSpPr>
        <p:sp>
          <p:nvSpPr>
            <p:cNvPr id="67" name="Freeform 67"/>
            <p:cNvSpPr/>
            <p:nvPr/>
          </p:nvSpPr>
          <p:spPr>
            <a:xfrm>
              <a:off x="0" y="0"/>
              <a:ext cx="97732" cy="1070567"/>
            </a:xfrm>
            <a:custGeom>
              <a:avLst/>
              <a:gdLst/>
              <a:ahLst/>
              <a:cxnLst/>
              <a:rect l="l" t="t" r="r" b="b"/>
              <a:pathLst>
                <a:path w="97732" h="1070567">
                  <a:moveTo>
                    <a:pt x="0" y="0"/>
                  </a:moveTo>
                  <a:lnTo>
                    <a:pt x="97732" y="0"/>
                  </a:lnTo>
                  <a:lnTo>
                    <a:pt x="97732" y="1070567"/>
                  </a:lnTo>
                  <a:lnTo>
                    <a:pt x="0" y="1070567"/>
                  </a:lnTo>
                  <a:close/>
                </a:path>
              </a:pathLst>
            </a:custGeom>
            <a:solidFill>
              <a:srgbClr val="003C8D"/>
            </a:solidFill>
          </p:spPr>
          <p:txBody>
            <a:bodyPr/>
            <a:lstStyle/>
            <a:p>
              <a:endParaRPr lang="vi-VN"/>
            </a:p>
          </p:txBody>
        </p:sp>
        <p:sp>
          <p:nvSpPr>
            <p:cNvPr id="68" name="TextBox 68"/>
            <p:cNvSpPr txBox="1"/>
            <p:nvPr/>
          </p:nvSpPr>
          <p:spPr>
            <a:xfrm>
              <a:off x="0" y="-47625"/>
              <a:ext cx="97732" cy="1118192"/>
            </a:xfrm>
            <a:prstGeom prst="rect">
              <a:avLst/>
            </a:prstGeom>
          </p:spPr>
          <p:txBody>
            <a:bodyPr lIns="50800" tIns="50800" rIns="50800" bIns="50800" rtlCol="0" anchor="ctr"/>
            <a:lstStyle/>
            <a:p>
              <a:pPr algn="ctr">
                <a:lnSpc>
                  <a:spcPts val="3474"/>
                </a:lnSpc>
              </a:pPr>
              <a:endParaRPr/>
            </a:p>
          </p:txBody>
        </p:sp>
      </p:grpSp>
      <p:grpSp>
        <p:nvGrpSpPr>
          <p:cNvPr id="69" name="Group 69"/>
          <p:cNvGrpSpPr/>
          <p:nvPr/>
        </p:nvGrpSpPr>
        <p:grpSpPr>
          <a:xfrm>
            <a:off x="9654707" y="3687283"/>
            <a:ext cx="6525093" cy="4675428"/>
            <a:chOff x="0" y="66675"/>
            <a:chExt cx="8700124" cy="6233904"/>
          </a:xfrm>
        </p:grpSpPr>
        <p:sp>
          <p:nvSpPr>
            <p:cNvPr id="70" name="TextBox 70"/>
            <p:cNvSpPr txBox="1"/>
            <p:nvPr/>
          </p:nvSpPr>
          <p:spPr>
            <a:xfrm>
              <a:off x="0" y="66675"/>
              <a:ext cx="8700124" cy="1504685"/>
            </a:xfrm>
            <a:prstGeom prst="rect">
              <a:avLst/>
            </a:prstGeom>
          </p:spPr>
          <p:txBody>
            <a:bodyPr lIns="0" tIns="0" rIns="0" bIns="0" rtlCol="0" anchor="t">
              <a:spAutoFit/>
            </a:bodyPr>
            <a:lstStyle/>
            <a:p>
              <a:pPr algn="r">
                <a:lnSpc>
                  <a:spcPts val="8800"/>
                </a:lnSpc>
              </a:pPr>
              <a:r>
                <a:rPr lang="vi-VN" sz="8000" b="1">
                  <a:solidFill>
                    <a:srgbClr val="000000"/>
                  </a:solidFill>
                </a:rPr>
                <a:t>ĐÁNH GIÁ</a:t>
              </a:r>
              <a:endParaRPr lang="en-US" sz="8000" b="1">
                <a:solidFill>
                  <a:srgbClr val="000000"/>
                </a:solidFill>
              </a:endParaRPr>
            </a:p>
          </p:txBody>
        </p:sp>
        <p:sp>
          <p:nvSpPr>
            <p:cNvPr id="71" name="TextBox 71"/>
            <p:cNvSpPr txBox="1"/>
            <p:nvPr/>
          </p:nvSpPr>
          <p:spPr>
            <a:xfrm>
              <a:off x="250765" y="2166627"/>
              <a:ext cx="8449359" cy="4133952"/>
            </a:xfrm>
            <a:prstGeom prst="rect">
              <a:avLst/>
            </a:prstGeom>
          </p:spPr>
          <p:txBody>
            <a:bodyPr lIns="0" tIns="0" rIns="0" bIns="0" rtlCol="0" anchor="t">
              <a:spAutoFit/>
            </a:bodyPr>
            <a:lstStyle/>
            <a:p>
              <a:pPr>
                <a:lnSpc>
                  <a:spcPct val="107000"/>
                </a:lnSpc>
                <a:spcAft>
                  <a:spcPts val="800"/>
                </a:spcAft>
              </a:pPr>
              <a:r>
                <a:rPr lang="vi-VN" sz="2400" kern="100">
                  <a:effectLst/>
                  <a:latin typeface="Arial" panose="020B0604020202020204" pitchFamily="34" charset="0"/>
                  <a:ea typeface="Arial" panose="020B0604020202020204" pitchFamily="34" charset="0"/>
                  <a:cs typeface="Times New Roman" panose="02020603050405020304" pitchFamily="18" charset="0"/>
                </a:rPr>
                <a:t>Đánh giá về hiệu suất mô hình.</a:t>
              </a:r>
            </a:p>
            <a:p>
              <a:pPr>
                <a:lnSpc>
                  <a:spcPct val="107000"/>
                </a:lnSpc>
                <a:spcAft>
                  <a:spcPts val="800"/>
                </a:spcAft>
              </a:pPr>
              <a:r>
                <a:rPr lang="vi-VN" sz="2400" kern="100">
                  <a:effectLst/>
                  <a:latin typeface="Arial" panose="020B0604020202020204" pitchFamily="34" charset="0"/>
                  <a:ea typeface="Arial" panose="020B0604020202020204" pitchFamily="34" charset="0"/>
                  <a:cs typeface="Times New Roman" panose="02020603050405020304" pitchFamily="18" charset="0"/>
                </a:rPr>
                <a:t>Nhận xét về các kết quả đạt được:</a:t>
              </a:r>
            </a:p>
            <a:p>
              <a:pPr>
                <a:lnSpc>
                  <a:spcPct val="107000"/>
                </a:lnSpc>
                <a:spcAft>
                  <a:spcPts val="800"/>
                </a:spcAft>
              </a:pPr>
              <a:r>
                <a:rPr lang="vi-VN" sz="2400" kern="100">
                  <a:effectLst/>
                  <a:latin typeface="Arial" panose="020B0604020202020204" pitchFamily="34" charset="0"/>
                  <a:ea typeface="Arial" panose="020B0604020202020204" pitchFamily="34" charset="0"/>
                  <a:cs typeface="Times New Roman" panose="02020603050405020304" pitchFamily="18" charset="0"/>
                </a:rPr>
                <a:t>Độ chính xác cao nhưng giá trị mất mát vẫn ở mức 0.2.</a:t>
              </a:r>
            </a:p>
            <a:p>
              <a:pPr>
                <a:lnSpc>
                  <a:spcPct val="107000"/>
                </a:lnSpc>
                <a:spcAft>
                  <a:spcPts val="800"/>
                </a:spcAft>
              </a:pPr>
              <a:r>
                <a:rPr lang="vi-VN" sz="2400" kern="100">
                  <a:effectLst/>
                  <a:latin typeface="Arial" panose="020B0604020202020204" pitchFamily="34" charset="0"/>
                  <a:ea typeface="Arial" panose="020B0604020202020204" pitchFamily="34" charset="0"/>
                  <a:cs typeface="Times New Roman" panose="02020603050405020304" pitchFamily="18" charset="0"/>
                </a:rPr>
                <a:t>Cần cải thiện thêm để tăng độ chính xác của việc detect.</a:t>
              </a:r>
            </a:p>
            <a:p>
              <a:pPr algn="r">
                <a:lnSpc>
                  <a:spcPts val="2799"/>
                </a:lnSpc>
              </a:pPr>
              <a:r>
                <a:rPr lang="en-US" sz="1999">
                  <a:solidFill>
                    <a:srgbClr val="000000"/>
                  </a:solidFill>
                  <a:latin typeface="Montserrat Classic"/>
                </a:rPr>
                <a:t>.</a:t>
              </a:r>
            </a:p>
          </p:txBody>
        </p:sp>
      </p:grpSp>
      <p:grpSp>
        <p:nvGrpSpPr>
          <p:cNvPr id="72" name="Group 72"/>
          <p:cNvGrpSpPr/>
          <p:nvPr/>
        </p:nvGrpSpPr>
        <p:grpSpPr>
          <a:xfrm>
            <a:off x="11272183" y="1007831"/>
            <a:ext cx="1408408" cy="1390541"/>
            <a:chOff x="0" y="0"/>
            <a:chExt cx="812800" cy="812800"/>
          </a:xfrm>
        </p:grpSpPr>
        <p:sp>
          <p:nvSpPr>
            <p:cNvPr id="73" name="Freeform 7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104775" cap="sq">
              <a:solidFill>
                <a:srgbClr val="003C8D"/>
              </a:solidFill>
              <a:prstDash val="solid"/>
              <a:miter/>
            </a:ln>
          </p:spPr>
          <p:txBody>
            <a:bodyPr/>
            <a:lstStyle/>
            <a:p>
              <a:endParaRPr lang="vi-VN"/>
            </a:p>
          </p:txBody>
        </p:sp>
        <p:sp>
          <p:nvSpPr>
            <p:cNvPr id="74" name="TextBox 74"/>
            <p:cNvSpPr txBox="1"/>
            <p:nvPr/>
          </p:nvSpPr>
          <p:spPr>
            <a:xfrm>
              <a:off x="76200" y="28575"/>
              <a:ext cx="660400" cy="708025"/>
            </a:xfrm>
            <a:prstGeom prst="rect">
              <a:avLst/>
            </a:prstGeom>
          </p:spPr>
          <p:txBody>
            <a:bodyPr lIns="50800" tIns="50800" rIns="50800" bIns="50800" rtlCol="0" anchor="ctr"/>
            <a:lstStyle/>
            <a:p>
              <a:pPr algn="ctr">
                <a:lnSpc>
                  <a:spcPts val="3474"/>
                </a:lnSpc>
              </a:pPr>
              <a:endParaRPr/>
            </a:p>
          </p:txBody>
        </p:sp>
      </p:grpSp>
      <p:pic>
        <p:nvPicPr>
          <p:cNvPr id="64" name="Picture 63" descr="A screenshot of a video&#10;&#10;Description automatically generated">
            <a:extLst>
              <a:ext uri="{FF2B5EF4-FFF2-40B4-BE49-F238E27FC236}">
                <a16:creationId xmlns:a16="http://schemas.microsoft.com/office/drawing/2014/main" id="{FA49608D-6078-0CEA-7054-0B4889A4C4E8}"/>
              </a:ext>
            </a:extLst>
          </p:cNvPr>
          <p:cNvPicPr>
            <a:picLocks noChangeAspect="1"/>
          </p:cNvPicPr>
          <p:nvPr/>
        </p:nvPicPr>
        <p:blipFill>
          <a:blip r:embed="rId2"/>
          <a:stretch>
            <a:fillRect/>
          </a:stretch>
        </p:blipFill>
        <p:spPr>
          <a:xfrm>
            <a:off x="374113" y="1598866"/>
            <a:ext cx="8823394" cy="5802324"/>
          </a:xfrm>
          <a:prstGeom prst="rect">
            <a:avLst/>
          </a:prstGeom>
        </p:spPr>
      </p:pic>
    </p:spTree>
    <p:extLst>
      <p:ext uri="{BB962C8B-B14F-4D97-AF65-F5344CB8AC3E}">
        <p14:creationId xmlns:p14="http://schemas.microsoft.com/office/powerpoint/2010/main" val="37003329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55850" y="5983610"/>
            <a:ext cx="2889369" cy="2813547"/>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123825" cap="sq">
              <a:solidFill>
                <a:srgbClr val="003C8D"/>
              </a:solidFill>
              <a:prstDash val="solid"/>
              <a:miter/>
            </a:ln>
          </p:spPr>
          <p:txBody>
            <a:bodyPr/>
            <a:lstStyle/>
            <a:p>
              <a:endParaRPr lang="vi-VN"/>
            </a:p>
          </p:txBody>
        </p:sp>
        <p:sp>
          <p:nvSpPr>
            <p:cNvPr id="4" name="TextBox 4"/>
            <p:cNvSpPr txBox="1"/>
            <p:nvPr/>
          </p:nvSpPr>
          <p:spPr>
            <a:xfrm>
              <a:off x="76200" y="28575"/>
              <a:ext cx="660400" cy="708025"/>
            </a:xfrm>
            <a:prstGeom prst="rect">
              <a:avLst/>
            </a:prstGeom>
          </p:spPr>
          <p:txBody>
            <a:bodyPr lIns="50800" tIns="50800" rIns="50800" bIns="50800" rtlCol="0" anchor="ctr"/>
            <a:lstStyle/>
            <a:p>
              <a:pPr algn="ctr">
                <a:lnSpc>
                  <a:spcPts val="3474"/>
                </a:lnSpc>
              </a:pPr>
              <a:endParaRPr/>
            </a:p>
          </p:txBody>
        </p:sp>
      </p:grpSp>
      <p:grpSp>
        <p:nvGrpSpPr>
          <p:cNvPr id="5" name="Group 5"/>
          <p:cNvGrpSpPr/>
          <p:nvPr/>
        </p:nvGrpSpPr>
        <p:grpSpPr>
          <a:xfrm>
            <a:off x="-1156413" y="8194203"/>
            <a:ext cx="9272000" cy="2316669"/>
            <a:chOff x="0" y="0"/>
            <a:chExt cx="12362667" cy="3088893"/>
          </a:xfrm>
        </p:grpSpPr>
        <p:grpSp>
          <p:nvGrpSpPr>
            <p:cNvPr id="6" name="Group 6"/>
            <p:cNvGrpSpPr/>
            <p:nvPr/>
          </p:nvGrpSpPr>
          <p:grpSpPr>
            <a:xfrm>
              <a:off x="1878358" y="0"/>
              <a:ext cx="3808673" cy="1312065"/>
              <a:chOff x="0" y="0"/>
              <a:chExt cx="881682" cy="303734"/>
            </a:xfrm>
          </p:grpSpPr>
          <p:sp>
            <p:nvSpPr>
              <p:cNvPr id="7" name="Freeform 7"/>
              <p:cNvSpPr/>
              <p:nvPr/>
            </p:nvSpPr>
            <p:spPr>
              <a:xfrm>
                <a:off x="0" y="0"/>
                <a:ext cx="881682" cy="303734"/>
              </a:xfrm>
              <a:custGeom>
                <a:avLst/>
                <a:gdLst/>
                <a:ahLst/>
                <a:cxnLst/>
                <a:rect l="l" t="t" r="r" b="b"/>
                <a:pathLst>
                  <a:path w="881682" h="303734">
                    <a:moveTo>
                      <a:pt x="0" y="0"/>
                    </a:moveTo>
                    <a:lnTo>
                      <a:pt x="881682" y="0"/>
                    </a:lnTo>
                    <a:lnTo>
                      <a:pt x="881682" y="303734"/>
                    </a:lnTo>
                    <a:lnTo>
                      <a:pt x="0" y="303734"/>
                    </a:lnTo>
                    <a:close/>
                  </a:path>
                </a:pathLst>
              </a:custGeom>
              <a:solidFill>
                <a:srgbClr val="003C8D"/>
              </a:solidFill>
            </p:spPr>
            <p:txBody>
              <a:bodyPr/>
              <a:lstStyle/>
              <a:p>
                <a:endParaRPr lang="vi-VN"/>
              </a:p>
            </p:txBody>
          </p:sp>
          <p:sp>
            <p:nvSpPr>
              <p:cNvPr id="8" name="TextBox 8"/>
              <p:cNvSpPr txBox="1"/>
              <p:nvPr/>
            </p:nvSpPr>
            <p:spPr>
              <a:xfrm>
                <a:off x="0" y="-47625"/>
                <a:ext cx="881682" cy="351359"/>
              </a:xfrm>
              <a:prstGeom prst="rect">
                <a:avLst/>
              </a:prstGeom>
            </p:spPr>
            <p:txBody>
              <a:bodyPr lIns="50800" tIns="50800" rIns="50800" bIns="50800" rtlCol="0" anchor="ctr"/>
              <a:lstStyle/>
              <a:p>
                <a:pPr algn="ctr">
                  <a:lnSpc>
                    <a:spcPts val="3474"/>
                  </a:lnSpc>
                </a:pPr>
                <a:endParaRPr/>
              </a:p>
            </p:txBody>
          </p:sp>
        </p:grpSp>
        <p:grpSp>
          <p:nvGrpSpPr>
            <p:cNvPr id="9" name="Group 9"/>
            <p:cNvGrpSpPr/>
            <p:nvPr/>
          </p:nvGrpSpPr>
          <p:grpSpPr>
            <a:xfrm>
              <a:off x="8553994" y="1312065"/>
              <a:ext cx="3808673" cy="1312065"/>
              <a:chOff x="0" y="0"/>
              <a:chExt cx="881682" cy="303734"/>
            </a:xfrm>
          </p:grpSpPr>
          <p:sp>
            <p:nvSpPr>
              <p:cNvPr id="10" name="Freeform 10"/>
              <p:cNvSpPr/>
              <p:nvPr/>
            </p:nvSpPr>
            <p:spPr>
              <a:xfrm>
                <a:off x="0" y="0"/>
                <a:ext cx="881682" cy="303734"/>
              </a:xfrm>
              <a:custGeom>
                <a:avLst/>
                <a:gdLst/>
                <a:ahLst/>
                <a:cxnLst/>
                <a:rect l="l" t="t" r="r" b="b"/>
                <a:pathLst>
                  <a:path w="881682" h="303734">
                    <a:moveTo>
                      <a:pt x="0" y="0"/>
                    </a:moveTo>
                    <a:lnTo>
                      <a:pt x="881682" y="0"/>
                    </a:lnTo>
                    <a:lnTo>
                      <a:pt x="881682" y="303734"/>
                    </a:lnTo>
                    <a:lnTo>
                      <a:pt x="0" y="303734"/>
                    </a:lnTo>
                    <a:close/>
                  </a:path>
                </a:pathLst>
              </a:custGeom>
              <a:solidFill>
                <a:srgbClr val="5CE1E6"/>
              </a:solidFill>
            </p:spPr>
            <p:txBody>
              <a:bodyPr/>
              <a:lstStyle/>
              <a:p>
                <a:endParaRPr lang="vi-VN"/>
              </a:p>
            </p:txBody>
          </p:sp>
          <p:sp>
            <p:nvSpPr>
              <p:cNvPr id="11" name="TextBox 11"/>
              <p:cNvSpPr txBox="1"/>
              <p:nvPr/>
            </p:nvSpPr>
            <p:spPr>
              <a:xfrm>
                <a:off x="0" y="-47625"/>
                <a:ext cx="881682" cy="351359"/>
              </a:xfrm>
              <a:prstGeom prst="rect">
                <a:avLst/>
              </a:prstGeom>
            </p:spPr>
            <p:txBody>
              <a:bodyPr lIns="50800" tIns="50800" rIns="50800" bIns="50800" rtlCol="0" anchor="ctr"/>
              <a:lstStyle/>
              <a:p>
                <a:pPr algn="ctr">
                  <a:lnSpc>
                    <a:spcPts val="3474"/>
                  </a:lnSpc>
                </a:pPr>
                <a:endParaRPr/>
              </a:p>
            </p:txBody>
          </p:sp>
        </p:grpSp>
        <p:grpSp>
          <p:nvGrpSpPr>
            <p:cNvPr id="12" name="Group 12"/>
            <p:cNvGrpSpPr/>
            <p:nvPr/>
          </p:nvGrpSpPr>
          <p:grpSpPr>
            <a:xfrm>
              <a:off x="6384174" y="1776827"/>
              <a:ext cx="3808673" cy="1312065"/>
              <a:chOff x="0" y="0"/>
              <a:chExt cx="881682" cy="303734"/>
            </a:xfrm>
          </p:grpSpPr>
          <p:sp>
            <p:nvSpPr>
              <p:cNvPr id="13" name="Freeform 13"/>
              <p:cNvSpPr/>
              <p:nvPr/>
            </p:nvSpPr>
            <p:spPr>
              <a:xfrm>
                <a:off x="0" y="0"/>
                <a:ext cx="881682" cy="303734"/>
              </a:xfrm>
              <a:custGeom>
                <a:avLst/>
                <a:gdLst/>
                <a:ahLst/>
                <a:cxnLst/>
                <a:rect l="l" t="t" r="r" b="b"/>
                <a:pathLst>
                  <a:path w="881682" h="303734">
                    <a:moveTo>
                      <a:pt x="0" y="0"/>
                    </a:moveTo>
                    <a:lnTo>
                      <a:pt x="881682" y="0"/>
                    </a:lnTo>
                    <a:lnTo>
                      <a:pt x="881682" y="303734"/>
                    </a:lnTo>
                    <a:lnTo>
                      <a:pt x="0" y="303734"/>
                    </a:lnTo>
                    <a:close/>
                  </a:path>
                </a:pathLst>
              </a:custGeom>
              <a:solidFill>
                <a:srgbClr val="003C8D"/>
              </a:solidFill>
            </p:spPr>
            <p:txBody>
              <a:bodyPr/>
              <a:lstStyle/>
              <a:p>
                <a:endParaRPr lang="vi-VN"/>
              </a:p>
            </p:txBody>
          </p:sp>
          <p:sp>
            <p:nvSpPr>
              <p:cNvPr id="14" name="TextBox 14"/>
              <p:cNvSpPr txBox="1"/>
              <p:nvPr/>
            </p:nvSpPr>
            <p:spPr>
              <a:xfrm>
                <a:off x="0" y="-47625"/>
                <a:ext cx="881682" cy="351359"/>
              </a:xfrm>
              <a:prstGeom prst="rect">
                <a:avLst/>
              </a:prstGeom>
            </p:spPr>
            <p:txBody>
              <a:bodyPr lIns="50800" tIns="50800" rIns="50800" bIns="50800" rtlCol="0" anchor="ctr"/>
              <a:lstStyle/>
              <a:p>
                <a:pPr algn="ctr">
                  <a:lnSpc>
                    <a:spcPts val="3474"/>
                  </a:lnSpc>
                </a:pPr>
                <a:endParaRPr/>
              </a:p>
            </p:txBody>
          </p:sp>
        </p:grpSp>
        <p:grpSp>
          <p:nvGrpSpPr>
            <p:cNvPr id="15" name="Group 15"/>
            <p:cNvGrpSpPr/>
            <p:nvPr/>
          </p:nvGrpSpPr>
          <p:grpSpPr>
            <a:xfrm>
              <a:off x="6384174" y="1776827"/>
              <a:ext cx="3808673" cy="1312065"/>
              <a:chOff x="0" y="0"/>
              <a:chExt cx="881682" cy="303734"/>
            </a:xfrm>
          </p:grpSpPr>
          <p:sp>
            <p:nvSpPr>
              <p:cNvPr id="16" name="Freeform 16"/>
              <p:cNvSpPr/>
              <p:nvPr/>
            </p:nvSpPr>
            <p:spPr>
              <a:xfrm>
                <a:off x="0" y="0"/>
                <a:ext cx="881682" cy="303734"/>
              </a:xfrm>
              <a:custGeom>
                <a:avLst/>
                <a:gdLst/>
                <a:ahLst/>
                <a:cxnLst/>
                <a:rect l="l" t="t" r="r" b="b"/>
                <a:pathLst>
                  <a:path w="881682" h="303734">
                    <a:moveTo>
                      <a:pt x="0" y="0"/>
                    </a:moveTo>
                    <a:lnTo>
                      <a:pt x="881682" y="0"/>
                    </a:lnTo>
                    <a:lnTo>
                      <a:pt x="881682" y="303734"/>
                    </a:lnTo>
                    <a:lnTo>
                      <a:pt x="0" y="303734"/>
                    </a:lnTo>
                    <a:close/>
                  </a:path>
                </a:pathLst>
              </a:custGeom>
              <a:solidFill>
                <a:srgbClr val="003C8D"/>
              </a:solidFill>
            </p:spPr>
            <p:txBody>
              <a:bodyPr/>
              <a:lstStyle/>
              <a:p>
                <a:endParaRPr lang="vi-VN"/>
              </a:p>
            </p:txBody>
          </p:sp>
          <p:sp>
            <p:nvSpPr>
              <p:cNvPr id="17" name="TextBox 17"/>
              <p:cNvSpPr txBox="1"/>
              <p:nvPr/>
            </p:nvSpPr>
            <p:spPr>
              <a:xfrm>
                <a:off x="0" y="-47625"/>
                <a:ext cx="881682" cy="351359"/>
              </a:xfrm>
              <a:prstGeom prst="rect">
                <a:avLst/>
              </a:prstGeom>
            </p:spPr>
            <p:txBody>
              <a:bodyPr lIns="50800" tIns="50800" rIns="50800" bIns="50800" rtlCol="0" anchor="ctr"/>
              <a:lstStyle/>
              <a:p>
                <a:pPr algn="ctr">
                  <a:lnSpc>
                    <a:spcPts val="3474"/>
                  </a:lnSpc>
                </a:pPr>
                <a:endParaRPr/>
              </a:p>
            </p:txBody>
          </p:sp>
        </p:grpSp>
        <p:grpSp>
          <p:nvGrpSpPr>
            <p:cNvPr id="18" name="Group 18"/>
            <p:cNvGrpSpPr/>
            <p:nvPr/>
          </p:nvGrpSpPr>
          <p:grpSpPr>
            <a:xfrm>
              <a:off x="5537572" y="289169"/>
              <a:ext cx="3808673" cy="1749775"/>
              <a:chOff x="0" y="0"/>
              <a:chExt cx="881682" cy="405061"/>
            </a:xfrm>
          </p:grpSpPr>
          <p:sp>
            <p:nvSpPr>
              <p:cNvPr id="19" name="Freeform 19"/>
              <p:cNvSpPr/>
              <p:nvPr/>
            </p:nvSpPr>
            <p:spPr>
              <a:xfrm>
                <a:off x="0" y="0"/>
                <a:ext cx="881682" cy="405061"/>
              </a:xfrm>
              <a:custGeom>
                <a:avLst/>
                <a:gdLst/>
                <a:ahLst/>
                <a:cxnLst/>
                <a:rect l="l" t="t" r="r" b="b"/>
                <a:pathLst>
                  <a:path w="881682" h="405061">
                    <a:moveTo>
                      <a:pt x="0" y="0"/>
                    </a:moveTo>
                    <a:lnTo>
                      <a:pt x="881682" y="0"/>
                    </a:lnTo>
                    <a:lnTo>
                      <a:pt x="881682" y="405061"/>
                    </a:lnTo>
                    <a:lnTo>
                      <a:pt x="0" y="405061"/>
                    </a:lnTo>
                    <a:close/>
                  </a:path>
                </a:pathLst>
              </a:custGeom>
              <a:solidFill>
                <a:srgbClr val="003C8D"/>
              </a:solidFill>
            </p:spPr>
            <p:txBody>
              <a:bodyPr/>
              <a:lstStyle/>
              <a:p>
                <a:endParaRPr lang="vi-VN"/>
              </a:p>
            </p:txBody>
          </p:sp>
          <p:sp>
            <p:nvSpPr>
              <p:cNvPr id="20" name="TextBox 20"/>
              <p:cNvSpPr txBox="1"/>
              <p:nvPr/>
            </p:nvSpPr>
            <p:spPr>
              <a:xfrm>
                <a:off x="0" y="-47625"/>
                <a:ext cx="881682" cy="452686"/>
              </a:xfrm>
              <a:prstGeom prst="rect">
                <a:avLst/>
              </a:prstGeom>
            </p:spPr>
            <p:txBody>
              <a:bodyPr lIns="50800" tIns="50800" rIns="50800" bIns="50800" rtlCol="0" anchor="ctr"/>
              <a:lstStyle/>
              <a:p>
                <a:pPr algn="ctr">
                  <a:lnSpc>
                    <a:spcPts val="3474"/>
                  </a:lnSpc>
                </a:pPr>
                <a:endParaRPr/>
              </a:p>
            </p:txBody>
          </p:sp>
        </p:grpSp>
        <p:grpSp>
          <p:nvGrpSpPr>
            <p:cNvPr id="21" name="Group 21"/>
            <p:cNvGrpSpPr/>
            <p:nvPr/>
          </p:nvGrpSpPr>
          <p:grpSpPr>
            <a:xfrm>
              <a:off x="0" y="726879"/>
              <a:ext cx="3808673" cy="1312065"/>
              <a:chOff x="0" y="0"/>
              <a:chExt cx="881682" cy="303734"/>
            </a:xfrm>
          </p:grpSpPr>
          <p:sp>
            <p:nvSpPr>
              <p:cNvPr id="22" name="Freeform 22"/>
              <p:cNvSpPr/>
              <p:nvPr/>
            </p:nvSpPr>
            <p:spPr>
              <a:xfrm>
                <a:off x="0" y="0"/>
                <a:ext cx="881682" cy="303734"/>
              </a:xfrm>
              <a:custGeom>
                <a:avLst/>
                <a:gdLst/>
                <a:ahLst/>
                <a:cxnLst/>
                <a:rect l="l" t="t" r="r" b="b"/>
                <a:pathLst>
                  <a:path w="881682" h="303734">
                    <a:moveTo>
                      <a:pt x="0" y="0"/>
                    </a:moveTo>
                    <a:lnTo>
                      <a:pt x="881682" y="0"/>
                    </a:lnTo>
                    <a:lnTo>
                      <a:pt x="881682" y="303734"/>
                    </a:lnTo>
                    <a:lnTo>
                      <a:pt x="0" y="303734"/>
                    </a:lnTo>
                    <a:close/>
                  </a:path>
                </a:pathLst>
              </a:custGeom>
              <a:solidFill>
                <a:srgbClr val="5CE1E6"/>
              </a:solidFill>
            </p:spPr>
            <p:txBody>
              <a:bodyPr/>
              <a:lstStyle/>
              <a:p>
                <a:endParaRPr lang="vi-VN"/>
              </a:p>
            </p:txBody>
          </p:sp>
          <p:sp>
            <p:nvSpPr>
              <p:cNvPr id="23" name="TextBox 23"/>
              <p:cNvSpPr txBox="1"/>
              <p:nvPr/>
            </p:nvSpPr>
            <p:spPr>
              <a:xfrm>
                <a:off x="0" y="-47625"/>
                <a:ext cx="881682" cy="351359"/>
              </a:xfrm>
              <a:prstGeom prst="rect">
                <a:avLst/>
              </a:prstGeom>
            </p:spPr>
            <p:txBody>
              <a:bodyPr lIns="50800" tIns="50800" rIns="50800" bIns="50800" rtlCol="0" anchor="ctr"/>
              <a:lstStyle/>
              <a:p>
                <a:pPr algn="ctr">
                  <a:lnSpc>
                    <a:spcPts val="3474"/>
                  </a:lnSpc>
                </a:pPr>
                <a:endParaRPr/>
              </a:p>
            </p:txBody>
          </p:sp>
        </p:grpSp>
        <p:grpSp>
          <p:nvGrpSpPr>
            <p:cNvPr id="24" name="Group 24"/>
            <p:cNvGrpSpPr/>
            <p:nvPr/>
          </p:nvGrpSpPr>
          <p:grpSpPr>
            <a:xfrm>
              <a:off x="4745321" y="726879"/>
              <a:ext cx="3808673" cy="1312065"/>
              <a:chOff x="0" y="0"/>
              <a:chExt cx="881682" cy="303734"/>
            </a:xfrm>
          </p:grpSpPr>
          <p:sp>
            <p:nvSpPr>
              <p:cNvPr id="25" name="Freeform 25"/>
              <p:cNvSpPr/>
              <p:nvPr/>
            </p:nvSpPr>
            <p:spPr>
              <a:xfrm>
                <a:off x="0" y="0"/>
                <a:ext cx="881682" cy="303734"/>
              </a:xfrm>
              <a:custGeom>
                <a:avLst/>
                <a:gdLst/>
                <a:ahLst/>
                <a:cxnLst/>
                <a:rect l="l" t="t" r="r" b="b"/>
                <a:pathLst>
                  <a:path w="881682" h="303734">
                    <a:moveTo>
                      <a:pt x="0" y="0"/>
                    </a:moveTo>
                    <a:lnTo>
                      <a:pt x="881682" y="0"/>
                    </a:lnTo>
                    <a:lnTo>
                      <a:pt x="881682" y="303734"/>
                    </a:lnTo>
                    <a:lnTo>
                      <a:pt x="0" y="303734"/>
                    </a:lnTo>
                    <a:close/>
                  </a:path>
                </a:pathLst>
              </a:custGeom>
              <a:solidFill>
                <a:srgbClr val="5CE1E6"/>
              </a:solidFill>
            </p:spPr>
            <p:txBody>
              <a:bodyPr/>
              <a:lstStyle/>
              <a:p>
                <a:endParaRPr lang="vi-VN"/>
              </a:p>
            </p:txBody>
          </p:sp>
          <p:sp>
            <p:nvSpPr>
              <p:cNvPr id="26" name="TextBox 26"/>
              <p:cNvSpPr txBox="1"/>
              <p:nvPr/>
            </p:nvSpPr>
            <p:spPr>
              <a:xfrm>
                <a:off x="0" y="-47625"/>
                <a:ext cx="881682" cy="351359"/>
              </a:xfrm>
              <a:prstGeom prst="rect">
                <a:avLst/>
              </a:prstGeom>
            </p:spPr>
            <p:txBody>
              <a:bodyPr lIns="50800" tIns="50800" rIns="50800" bIns="50800" rtlCol="0" anchor="ctr"/>
              <a:lstStyle/>
              <a:p>
                <a:pPr algn="ctr">
                  <a:lnSpc>
                    <a:spcPts val="3474"/>
                  </a:lnSpc>
                </a:pPr>
                <a:endParaRPr/>
              </a:p>
            </p:txBody>
          </p:sp>
        </p:grpSp>
        <p:grpSp>
          <p:nvGrpSpPr>
            <p:cNvPr id="27" name="Group 27"/>
            <p:cNvGrpSpPr/>
            <p:nvPr/>
          </p:nvGrpSpPr>
          <p:grpSpPr>
            <a:xfrm>
              <a:off x="2848016" y="1312065"/>
              <a:ext cx="3907858" cy="1170373"/>
              <a:chOff x="0" y="0"/>
              <a:chExt cx="904642" cy="270933"/>
            </a:xfrm>
          </p:grpSpPr>
          <p:sp>
            <p:nvSpPr>
              <p:cNvPr id="28" name="Freeform 28"/>
              <p:cNvSpPr/>
              <p:nvPr/>
            </p:nvSpPr>
            <p:spPr>
              <a:xfrm>
                <a:off x="0" y="0"/>
                <a:ext cx="904642" cy="270933"/>
              </a:xfrm>
              <a:custGeom>
                <a:avLst/>
                <a:gdLst/>
                <a:ahLst/>
                <a:cxnLst/>
                <a:rect l="l" t="t" r="r" b="b"/>
                <a:pathLst>
                  <a:path w="904642" h="270933">
                    <a:moveTo>
                      <a:pt x="0" y="0"/>
                    </a:moveTo>
                    <a:lnTo>
                      <a:pt x="904642" y="0"/>
                    </a:lnTo>
                    <a:lnTo>
                      <a:pt x="904642" y="270933"/>
                    </a:lnTo>
                    <a:lnTo>
                      <a:pt x="0" y="270933"/>
                    </a:lnTo>
                    <a:close/>
                  </a:path>
                </a:pathLst>
              </a:custGeom>
              <a:solidFill>
                <a:srgbClr val="003C8D"/>
              </a:solidFill>
            </p:spPr>
            <p:txBody>
              <a:bodyPr/>
              <a:lstStyle/>
              <a:p>
                <a:endParaRPr lang="vi-VN"/>
              </a:p>
            </p:txBody>
          </p:sp>
          <p:sp>
            <p:nvSpPr>
              <p:cNvPr id="29" name="TextBox 29"/>
              <p:cNvSpPr txBox="1"/>
              <p:nvPr/>
            </p:nvSpPr>
            <p:spPr>
              <a:xfrm>
                <a:off x="0" y="-47625"/>
                <a:ext cx="904642" cy="318558"/>
              </a:xfrm>
              <a:prstGeom prst="rect">
                <a:avLst/>
              </a:prstGeom>
            </p:spPr>
            <p:txBody>
              <a:bodyPr lIns="50800" tIns="50800" rIns="50800" bIns="50800" rtlCol="0" anchor="ctr"/>
              <a:lstStyle/>
              <a:p>
                <a:pPr algn="ctr">
                  <a:lnSpc>
                    <a:spcPts val="3474"/>
                  </a:lnSpc>
                </a:pPr>
                <a:endParaRPr/>
              </a:p>
            </p:txBody>
          </p:sp>
        </p:grpSp>
        <p:grpSp>
          <p:nvGrpSpPr>
            <p:cNvPr id="30" name="Group 30"/>
            <p:cNvGrpSpPr/>
            <p:nvPr/>
          </p:nvGrpSpPr>
          <p:grpSpPr>
            <a:xfrm>
              <a:off x="943679" y="1776827"/>
              <a:ext cx="3808673" cy="705611"/>
              <a:chOff x="0" y="0"/>
              <a:chExt cx="881682" cy="163344"/>
            </a:xfrm>
          </p:grpSpPr>
          <p:sp>
            <p:nvSpPr>
              <p:cNvPr id="31" name="Freeform 31"/>
              <p:cNvSpPr/>
              <p:nvPr/>
            </p:nvSpPr>
            <p:spPr>
              <a:xfrm>
                <a:off x="0" y="0"/>
                <a:ext cx="881682" cy="163344"/>
              </a:xfrm>
              <a:custGeom>
                <a:avLst/>
                <a:gdLst/>
                <a:ahLst/>
                <a:cxnLst/>
                <a:rect l="l" t="t" r="r" b="b"/>
                <a:pathLst>
                  <a:path w="881682" h="163344">
                    <a:moveTo>
                      <a:pt x="0" y="0"/>
                    </a:moveTo>
                    <a:lnTo>
                      <a:pt x="881682" y="0"/>
                    </a:lnTo>
                    <a:lnTo>
                      <a:pt x="881682" y="163344"/>
                    </a:lnTo>
                    <a:lnTo>
                      <a:pt x="0" y="163344"/>
                    </a:lnTo>
                    <a:close/>
                  </a:path>
                </a:pathLst>
              </a:custGeom>
              <a:solidFill>
                <a:srgbClr val="5CE1E6"/>
              </a:solidFill>
            </p:spPr>
            <p:txBody>
              <a:bodyPr/>
              <a:lstStyle/>
              <a:p>
                <a:endParaRPr lang="vi-VN"/>
              </a:p>
            </p:txBody>
          </p:sp>
          <p:sp>
            <p:nvSpPr>
              <p:cNvPr id="32" name="TextBox 32"/>
              <p:cNvSpPr txBox="1"/>
              <p:nvPr/>
            </p:nvSpPr>
            <p:spPr>
              <a:xfrm>
                <a:off x="0" y="-47625"/>
                <a:ext cx="881682" cy="210969"/>
              </a:xfrm>
              <a:prstGeom prst="rect">
                <a:avLst/>
              </a:prstGeom>
            </p:spPr>
            <p:txBody>
              <a:bodyPr lIns="50800" tIns="50800" rIns="50800" bIns="50800" rtlCol="0" anchor="ctr"/>
              <a:lstStyle/>
              <a:p>
                <a:pPr algn="ctr">
                  <a:lnSpc>
                    <a:spcPts val="3474"/>
                  </a:lnSpc>
                </a:pPr>
                <a:endParaRPr/>
              </a:p>
            </p:txBody>
          </p:sp>
        </p:grpSp>
      </p:grpSp>
      <p:grpSp>
        <p:nvGrpSpPr>
          <p:cNvPr id="33" name="Group 33"/>
          <p:cNvGrpSpPr/>
          <p:nvPr/>
        </p:nvGrpSpPr>
        <p:grpSpPr>
          <a:xfrm>
            <a:off x="10565900" y="-717803"/>
            <a:ext cx="9272000" cy="2316669"/>
            <a:chOff x="0" y="0"/>
            <a:chExt cx="12362667" cy="3088893"/>
          </a:xfrm>
        </p:grpSpPr>
        <p:grpSp>
          <p:nvGrpSpPr>
            <p:cNvPr id="34" name="Group 34"/>
            <p:cNvGrpSpPr/>
            <p:nvPr/>
          </p:nvGrpSpPr>
          <p:grpSpPr>
            <a:xfrm rot="-10800000">
              <a:off x="6675636" y="1776827"/>
              <a:ext cx="3808673" cy="1312065"/>
              <a:chOff x="0" y="0"/>
              <a:chExt cx="881682" cy="303734"/>
            </a:xfrm>
          </p:grpSpPr>
          <p:sp>
            <p:nvSpPr>
              <p:cNvPr id="35" name="Freeform 35"/>
              <p:cNvSpPr/>
              <p:nvPr/>
            </p:nvSpPr>
            <p:spPr>
              <a:xfrm>
                <a:off x="0" y="0"/>
                <a:ext cx="881682" cy="303734"/>
              </a:xfrm>
              <a:custGeom>
                <a:avLst/>
                <a:gdLst/>
                <a:ahLst/>
                <a:cxnLst/>
                <a:rect l="l" t="t" r="r" b="b"/>
                <a:pathLst>
                  <a:path w="881682" h="303734">
                    <a:moveTo>
                      <a:pt x="0" y="0"/>
                    </a:moveTo>
                    <a:lnTo>
                      <a:pt x="881682" y="0"/>
                    </a:lnTo>
                    <a:lnTo>
                      <a:pt x="881682" y="303734"/>
                    </a:lnTo>
                    <a:lnTo>
                      <a:pt x="0" y="303734"/>
                    </a:lnTo>
                    <a:close/>
                  </a:path>
                </a:pathLst>
              </a:custGeom>
              <a:solidFill>
                <a:srgbClr val="003C8D"/>
              </a:solidFill>
            </p:spPr>
            <p:txBody>
              <a:bodyPr/>
              <a:lstStyle/>
              <a:p>
                <a:endParaRPr lang="vi-VN"/>
              </a:p>
            </p:txBody>
          </p:sp>
          <p:sp>
            <p:nvSpPr>
              <p:cNvPr id="36" name="TextBox 36"/>
              <p:cNvSpPr txBox="1"/>
              <p:nvPr/>
            </p:nvSpPr>
            <p:spPr>
              <a:xfrm>
                <a:off x="0" y="-47625"/>
                <a:ext cx="881682" cy="351359"/>
              </a:xfrm>
              <a:prstGeom prst="rect">
                <a:avLst/>
              </a:prstGeom>
            </p:spPr>
            <p:txBody>
              <a:bodyPr lIns="50800" tIns="50800" rIns="50800" bIns="50800" rtlCol="0" anchor="ctr"/>
              <a:lstStyle/>
              <a:p>
                <a:pPr algn="ctr">
                  <a:lnSpc>
                    <a:spcPts val="3474"/>
                  </a:lnSpc>
                </a:pPr>
                <a:endParaRPr/>
              </a:p>
            </p:txBody>
          </p:sp>
        </p:grpSp>
        <p:grpSp>
          <p:nvGrpSpPr>
            <p:cNvPr id="37" name="Group 37"/>
            <p:cNvGrpSpPr/>
            <p:nvPr/>
          </p:nvGrpSpPr>
          <p:grpSpPr>
            <a:xfrm rot="-10800000">
              <a:off x="0" y="464762"/>
              <a:ext cx="3808673" cy="1312065"/>
              <a:chOff x="0" y="0"/>
              <a:chExt cx="881682" cy="303734"/>
            </a:xfrm>
          </p:grpSpPr>
          <p:sp>
            <p:nvSpPr>
              <p:cNvPr id="38" name="Freeform 38"/>
              <p:cNvSpPr/>
              <p:nvPr/>
            </p:nvSpPr>
            <p:spPr>
              <a:xfrm>
                <a:off x="0" y="0"/>
                <a:ext cx="881682" cy="303734"/>
              </a:xfrm>
              <a:custGeom>
                <a:avLst/>
                <a:gdLst/>
                <a:ahLst/>
                <a:cxnLst/>
                <a:rect l="l" t="t" r="r" b="b"/>
                <a:pathLst>
                  <a:path w="881682" h="303734">
                    <a:moveTo>
                      <a:pt x="0" y="0"/>
                    </a:moveTo>
                    <a:lnTo>
                      <a:pt x="881682" y="0"/>
                    </a:lnTo>
                    <a:lnTo>
                      <a:pt x="881682" y="303734"/>
                    </a:lnTo>
                    <a:lnTo>
                      <a:pt x="0" y="303734"/>
                    </a:lnTo>
                    <a:close/>
                  </a:path>
                </a:pathLst>
              </a:custGeom>
              <a:solidFill>
                <a:srgbClr val="5CE1E6"/>
              </a:solidFill>
            </p:spPr>
            <p:txBody>
              <a:bodyPr/>
              <a:lstStyle/>
              <a:p>
                <a:endParaRPr lang="vi-VN"/>
              </a:p>
            </p:txBody>
          </p:sp>
          <p:sp>
            <p:nvSpPr>
              <p:cNvPr id="39" name="TextBox 39"/>
              <p:cNvSpPr txBox="1"/>
              <p:nvPr/>
            </p:nvSpPr>
            <p:spPr>
              <a:xfrm>
                <a:off x="0" y="-47625"/>
                <a:ext cx="881682" cy="351359"/>
              </a:xfrm>
              <a:prstGeom prst="rect">
                <a:avLst/>
              </a:prstGeom>
            </p:spPr>
            <p:txBody>
              <a:bodyPr lIns="50800" tIns="50800" rIns="50800" bIns="50800" rtlCol="0" anchor="ctr"/>
              <a:lstStyle/>
              <a:p>
                <a:pPr algn="ctr">
                  <a:lnSpc>
                    <a:spcPts val="3474"/>
                  </a:lnSpc>
                </a:pPr>
                <a:endParaRPr/>
              </a:p>
            </p:txBody>
          </p:sp>
        </p:grpSp>
        <p:grpSp>
          <p:nvGrpSpPr>
            <p:cNvPr id="40" name="Group 40"/>
            <p:cNvGrpSpPr/>
            <p:nvPr/>
          </p:nvGrpSpPr>
          <p:grpSpPr>
            <a:xfrm rot="-10800000">
              <a:off x="2169820" y="0"/>
              <a:ext cx="3808673" cy="1312065"/>
              <a:chOff x="0" y="0"/>
              <a:chExt cx="881682" cy="303734"/>
            </a:xfrm>
          </p:grpSpPr>
          <p:sp>
            <p:nvSpPr>
              <p:cNvPr id="41" name="Freeform 41"/>
              <p:cNvSpPr/>
              <p:nvPr/>
            </p:nvSpPr>
            <p:spPr>
              <a:xfrm>
                <a:off x="0" y="0"/>
                <a:ext cx="881682" cy="303734"/>
              </a:xfrm>
              <a:custGeom>
                <a:avLst/>
                <a:gdLst/>
                <a:ahLst/>
                <a:cxnLst/>
                <a:rect l="l" t="t" r="r" b="b"/>
                <a:pathLst>
                  <a:path w="881682" h="303734">
                    <a:moveTo>
                      <a:pt x="0" y="0"/>
                    </a:moveTo>
                    <a:lnTo>
                      <a:pt x="881682" y="0"/>
                    </a:lnTo>
                    <a:lnTo>
                      <a:pt x="881682" y="303734"/>
                    </a:lnTo>
                    <a:lnTo>
                      <a:pt x="0" y="303734"/>
                    </a:lnTo>
                    <a:close/>
                  </a:path>
                </a:pathLst>
              </a:custGeom>
              <a:solidFill>
                <a:srgbClr val="003C8D"/>
              </a:solidFill>
            </p:spPr>
            <p:txBody>
              <a:bodyPr/>
              <a:lstStyle/>
              <a:p>
                <a:endParaRPr lang="vi-VN"/>
              </a:p>
            </p:txBody>
          </p:sp>
          <p:sp>
            <p:nvSpPr>
              <p:cNvPr id="42" name="TextBox 42"/>
              <p:cNvSpPr txBox="1"/>
              <p:nvPr/>
            </p:nvSpPr>
            <p:spPr>
              <a:xfrm>
                <a:off x="0" y="-47625"/>
                <a:ext cx="881682" cy="351359"/>
              </a:xfrm>
              <a:prstGeom prst="rect">
                <a:avLst/>
              </a:prstGeom>
            </p:spPr>
            <p:txBody>
              <a:bodyPr lIns="50800" tIns="50800" rIns="50800" bIns="50800" rtlCol="0" anchor="ctr"/>
              <a:lstStyle/>
              <a:p>
                <a:pPr algn="ctr">
                  <a:lnSpc>
                    <a:spcPts val="3474"/>
                  </a:lnSpc>
                </a:pPr>
                <a:endParaRPr/>
              </a:p>
            </p:txBody>
          </p:sp>
        </p:grpSp>
        <p:grpSp>
          <p:nvGrpSpPr>
            <p:cNvPr id="43" name="Group 43"/>
            <p:cNvGrpSpPr/>
            <p:nvPr/>
          </p:nvGrpSpPr>
          <p:grpSpPr>
            <a:xfrm rot="-10800000">
              <a:off x="2169820" y="0"/>
              <a:ext cx="3808673" cy="1312065"/>
              <a:chOff x="0" y="0"/>
              <a:chExt cx="881682" cy="303734"/>
            </a:xfrm>
          </p:grpSpPr>
          <p:sp>
            <p:nvSpPr>
              <p:cNvPr id="44" name="Freeform 44"/>
              <p:cNvSpPr/>
              <p:nvPr/>
            </p:nvSpPr>
            <p:spPr>
              <a:xfrm>
                <a:off x="0" y="0"/>
                <a:ext cx="881682" cy="303734"/>
              </a:xfrm>
              <a:custGeom>
                <a:avLst/>
                <a:gdLst/>
                <a:ahLst/>
                <a:cxnLst/>
                <a:rect l="l" t="t" r="r" b="b"/>
                <a:pathLst>
                  <a:path w="881682" h="303734">
                    <a:moveTo>
                      <a:pt x="0" y="0"/>
                    </a:moveTo>
                    <a:lnTo>
                      <a:pt x="881682" y="0"/>
                    </a:lnTo>
                    <a:lnTo>
                      <a:pt x="881682" y="303734"/>
                    </a:lnTo>
                    <a:lnTo>
                      <a:pt x="0" y="303734"/>
                    </a:lnTo>
                    <a:close/>
                  </a:path>
                </a:pathLst>
              </a:custGeom>
              <a:solidFill>
                <a:srgbClr val="003C8D"/>
              </a:solidFill>
            </p:spPr>
            <p:txBody>
              <a:bodyPr/>
              <a:lstStyle/>
              <a:p>
                <a:endParaRPr lang="vi-VN"/>
              </a:p>
            </p:txBody>
          </p:sp>
          <p:sp>
            <p:nvSpPr>
              <p:cNvPr id="45" name="TextBox 45"/>
              <p:cNvSpPr txBox="1"/>
              <p:nvPr/>
            </p:nvSpPr>
            <p:spPr>
              <a:xfrm>
                <a:off x="0" y="-47625"/>
                <a:ext cx="881682" cy="351359"/>
              </a:xfrm>
              <a:prstGeom prst="rect">
                <a:avLst/>
              </a:prstGeom>
            </p:spPr>
            <p:txBody>
              <a:bodyPr lIns="50800" tIns="50800" rIns="50800" bIns="50800" rtlCol="0" anchor="ctr"/>
              <a:lstStyle/>
              <a:p>
                <a:pPr algn="ctr">
                  <a:lnSpc>
                    <a:spcPts val="3474"/>
                  </a:lnSpc>
                </a:pPr>
                <a:endParaRPr/>
              </a:p>
            </p:txBody>
          </p:sp>
        </p:grpSp>
        <p:grpSp>
          <p:nvGrpSpPr>
            <p:cNvPr id="46" name="Group 46"/>
            <p:cNvGrpSpPr/>
            <p:nvPr/>
          </p:nvGrpSpPr>
          <p:grpSpPr>
            <a:xfrm rot="-10800000">
              <a:off x="3016422" y="1049948"/>
              <a:ext cx="3808673" cy="1749775"/>
              <a:chOff x="0" y="0"/>
              <a:chExt cx="881682" cy="405061"/>
            </a:xfrm>
          </p:grpSpPr>
          <p:sp>
            <p:nvSpPr>
              <p:cNvPr id="47" name="Freeform 47"/>
              <p:cNvSpPr/>
              <p:nvPr/>
            </p:nvSpPr>
            <p:spPr>
              <a:xfrm>
                <a:off x="0" y="0"/>
                <a:ext cx="881682" cy="405061"/>
              </a:xfrm>
              <a:custGeom>
                <a:avLst/>
                <a:gdLst/>
                <a:ahLst/>
                <a:cxnLst/>
                <a:rect l="l" t="t" r="r" b="b"/>
                <a:pathLst>
                  <a:path w="881682" h="405061">
                    <a:moveTo>
                      <a:pt x="0" y="0"/>
                    </a:moveTo>
                    <a:lnTo>
                      <a:pt x="881682" y="0"/>
                    </a:lnTo>
                    <a:lnTo>
                      <a:pt x="881682" y="405061"/>
                    </a:lnTo>
                    <a:lnTo>
                      <a:pt x="0" y="405061"/>
                    </a:lnTo>
                    <a:close/>
                  </a:path>
                </a:pathLst>
              </a:custGeom>
              <a:solidFill>
                <a:srgbClr val="003C8D"/>
              </a:solidFill>
            </p:spPr>
            <p:txBody>
              <a:bodyPr/>
              <a:lstStyle/>
              <a:p>
                <a:endParaRPr lang="vi-VN"/>
              </a:p>
            </p:txBody>
          </p:sp>
          <p:sp>
            <p:nvSpPr>
              <p:cNvPr id="48" name="TextBox 48"/>
              <p:cNvSpPr txBox="1"/>
              <p:nvPr/>
            </p:nvSpPr>
            <p:spPr>
              <a:xfrm>
                <a:off x="0" y="-47625"/>
                <a:ext cx="881682" cy="452686"/>
              </a:xfrm>
              <a:prstGeom prst="rect">
                <a:avLst/>
              </a:prstGeom>
            </p:spPr>
            <p:txBody>
              <a:bodyPr lIns="50800" tIns="50800" rIns="50800" bIns="50800" rtlCol="0" anchor="ctr"/>
              <a:lstStyle/>
              <a:p>
                <a:pPr algn="ctr">
                  <a:lnSpc>
                    <a:spcPts val="3474"/>
                  </a:lnSpc>
                </a:pPr>
                <a:endParaRPr/>
              </a:p>
            </p:txBody>
          </p:sp>
        </p:grpSp>
        <p:grpSp>
          <p:nvGrpSpPr>
            <p:cNvPr id="49" name="Group 49"/>
            <p:cNvGrpSpPr/>
            <p:nvPr/>
          </p:nvGrpSpPr>
          <p:grpSpPr>
            <a:xfrm rot="-10800000">
              <a:off x="8553994" y="1049948"/>
              <a:ext cx="3808673" cy="1312065"/>
              <a:chOff x="0" y="0"/>
              <a:chExt cx="881682" cy="303734"/>
            </a:xfrm>
          </p:grpSpPr>
          <p:sp>
            <p:nvSpPr>
              <p:cNvPr id="50" name="Freeform 50"/>
              <p:cNvSpPr/>
              <p:nvPr/>
            </p:nvSpPr>
            <p:spPr>
              <a:xfrm>
                <a:off x="0" y="0"/>
                <a:ext cx="881682" cy="303734"/>
              </a:xfrm>
              <a:custGeom>
                <a:avLst/>
                <a:gdLst/>
                <a:ahLst/>
                <a:cxnLst/>
                <a:rect l="l" t="t" r="r" b="b"/>
                <a:pathLst>
                  <a:path w="881682" h="303734">
                    <a:moveTo>
                      <a:pt x="0" y="0"/>
                    </a:moveTo>
                    <a:lnTo>
                      <a:pt x="881682" y="0"/>
                    </a:lnTo>
                    <a:lnTo>
                      <a:pt x="881682" y="303734"/>
                    </a:lnTo>
                    <a:lnTo>
                      <a:pt x="0" y="303734"/>
                    </a:lnTo>
                    <a:close/>
                  </a:path>
                </a:pathLst>
              </a:custGeom>
              <a:solidFill>
                <a:srgbClr val="5CE1E6"/>
              </a:solidFill>
            </p:spPr>
            <p:txBody>
              <a:bodyPr/>
              <a:lstStyle/>
              <a:p>
                <a:endParaRPr lang="vi-VN"/>
              </a:p>
            </p:txBody>
          </p:sp>
          <p:sp>
            <p:nvSpPr>
              <p:cNvPr id="51" name="TextBox 51"/>
              <p:cNvSpPr txBox="1"/>
              <p:nvPr/>
            </p:nvSpPr>
            <p:spPr>
              <a:xfrm>
                <a:off x="0" y="-47625"/>
                <a:ext cx="881682" cy="351359"/>
              </a:xfrm>
              <a:prstGeom prst="rect">
                <a:avLst/>
              </a:prstGeom>
            </p:spPr>
            <p:txBody>
              <a:bodyPr lIns="50800" tIns="50800" rIns="50800" bIns="50800" rtlCol="0" anchor="ctr"/>
              <a:lstStyle/>
              <a:p>
                <a:pPr algn="ctr">
                  <a:lnSpc>
                    <a:spcPts val="3474"/>
                  </a:lnSpc>
                </a:pPr>
                <a:endParaRPr/>
              </a:p>
            </p:txBody>
          </p:sp>
        </p:grpSp>
        <p:grpSp>
          <p:nvGrpSpPr>
            <p:cNvPr id="52" name="Group 52"/>
            <p:cNvGrpSpPr/>
            <p:nvPr/>
          </p:nvGrpSpPr>
          <p:grpSpPr>
            <a:xfrm rot="-10800000">
              <a:off x="3808673" y="1049948"/>
              <a:ext cx="3808673" cy="1312065"/>
              <a:chOff x="0" y="0"/>
              <a:chExt cx="881682" cy="303734"/>
            </a:xfrm>
          </p:grpSpPr>
          <p:sp>
            <p:nvSpPr>
              <p:cNvPr id="53" name="Freeform 53"/>
              <p:cNvSpPr/>
              <p:nvPr/>
            </p:nvSpPr>
            <p:spPr>
              <a:xfrm>
                <a:off x="0" y="0"/>
                <a:ext cx="881682" cy="303734"/>
              </a:xfrm>
              <a:custGeom>
                <a:avLst/>
                <a:gdLst/>
                <a:ahLst/>
                <a:cxnLst/>
                <a:rect l="l" t="t" r="r" b="b"/>
                <a:pathLst>
                  <a:path w="881682" h="303734">
                    <a:moveTo>
                      <a:pt x="0" y="0"/>
                    </a:moveTo>
                    <a:lnTo>
                      <a:pt x="881682" y="0"/>
                    </a:lnTo>
                    <a:lnTo>
                      <a:pt x="881682" y="303734"/>
                    </a:lnTo>
                    <a:lnTo>
                      <a:pt x="0" y="303734"/>
                    </a:lnTo>
                    <a:close/>
                  </a:path>
                </a:pathLst>
              </a:custGeom>
              <a:solidFill>
                <a:srgbClr val="5CE1E6"/>
              </a:solidFill>
            </p:spPr>
            <p:txBody>
              <a:bodyPr/>
              <a:lstStyle/>
              <a:p>
                <a:endParaRPr lang="vi-VN"/>
              </a:p>
            </p:txBody>
          </p:sp>
          <p:sp>
            <p:nvSpPr>
              <p:cNvPr id="54" name="TextBox 54"/>
              <p:cNvSpPr txBox="1"/>
              <p:nvPr/>
            </p:nvSpPr>
            <p:spPr>
              <a:xfrm>
                <a:off x="0" y="-47625"/>
                <a:ext cx="881682" cy="351359"/>
              </a:xfrm>
              <a:prstGeom prst="rect">
                <a:avLst/>
              </a:prstGeom>
            </p:spPr>
            <p:txBody>
              <a:bodyPr lIns="50800" tIns="50800" rIns="50800" bIns="50800" rtlCol="0" anchor="ctr"/>
              <a:lstStyle/>
              <a:p>
                <a:pPr algn="ctr">
                  <a:lnSpc>
                    <a:spcPts val="3474"/>
                  </a:lnSpc>
                </a:pPr>
                <a:endParaRPr/>
              </a:p>
            </p:txBody>
          </p:sp>
        </p:grpSp>
        <p:grpSp>
          <p:nvGrpSpPr>
            <p:cNvPr id="55" name="Group 55"/>
            <p:cNvGrpSpPr/>
            <p:nvPr/>
          </p:nvGrpSpPr>
          <p:grpSpPr>
            <a:xfrm rot="-10800000">
              <a:off x="5606794" y="606454"/>
              <a:ext cx="3907858" cy="1170373"/>
              <a:chOff x="0" y="0"/>
              <a:chExt cx="904642" cy="270933"/>
            </a:xfrm>
          </p:grpSpPr>
          <p:sp>
            <p:nvSpPr>
              <p:cNvPr id="56" name="Freeform 56"/>
              <p:cNvSpPr/>
              <p:nvPr/>
            </p:nvSpPr>
            <p:spPr>
              <a:xfrm>
                <a:off x="0" y="0"/>
                <a:ext cx="904642" cy="270933"/>
              </a:xfrm>
              <a:custGeom>
                <a:avLst/>
                <a:gdLst/>
                <a:ahLst/>
                <a:cxnLst/>
                <a:rect l="l" t="t" r="r" b="b"/>
                <a:pathLst>
                  <a:path w="904642" h="270933">
                    <a:moveTo>
                      <a:pt x="0" y="0"/>
                    </a:moveTo>
                    <a:lnTo>
                      <a:pt x="904642" y="0"/>
                    </a:lnTo>
                    <a:lnTo>
                      <a:pt x="904642" y="270933"/>
                    </a:lnTo>
                    <a:lnTo>
                      <a:pt x="0" y="270933"/>
                    </a:lnTo>
                    <a:close/>
                  </a:path>
                </a:pathLst>
              </a:custGeom>
              <a:solidFill>
                <a:srgbClr val="003C8D"/>
              </a:solidFill>
            </p:spPr>
            <p:txBody>
              <a:bodyPr/>
              <a:lstStyle/>
              <a:p>
                <a:endParaRPr lang="vi-VN"/>
              </a:p>
            </p:txBody>
          </p:sp>
          <p:sp>
            <p:nvSpPr>
              <p:cNvPr id="57" name="TextBox 57"/>
              <p:cNvSpPr txBox="1"/>
              <p:nvPr/>
            </p:nvSpPr>
            <p:spPr>
              <a:xfrm>
                <a:off x="0" y="-47625"/>
                <a:ext cx="904642" cy="318558"/>
              </a:xfrm>
              <a:prstGeom prst="rect">
                <a:avLst/>
              </a:prstGeom>
            </p:spPr>
            <p:txBody>
              <a:bodyPr lIns="50800" tIns="50800" rIns="50800" bIns="50800" rtlCol="0" anchor="ctr"/>
              <a:lstStyle/>
              <a:p>
                <a:pPr algn="ctr">
                  <a:lnSpc>
                    <a:spcPts val="3474"/>
                  </a:lnSpc>
                </a:pPr>
                <a:endParaRPr/>
              </a:p>
            </p:txBody>
          </p:sp>
        </p:grpSp>
        <p:grpSp>
          <p:nvGrpSpPr>
            <p:cNvPr id="58" name="Group 58"/>
            <p:cNvGrpSpPr/>
            <p:nvPr/>
          </p:nvGrpSpPr>
          <p:grpSpPr>
            <a:xfrm rot="-10800000">
              <a:off x="7610315" y="606454"/>
              <a:ext cx="3808673" cy="705611"/>
              <a:chOff x="0" y="0"/>
              <a:chExt cx="881682" cy="163344"/>
            </a:xfrm>
          </p:grpSpPr>
          <p:sp>
            <p:nvSpPr>
              <p:cNvPr id="59" name="Freeform 59"/>
              <p:cNvSpPr/>
              <p:nvPr/>
            </p:nvSpPr>
            <p:spPr>
              <a:xfrm>
                <a:off x="0" y="0"/>
                <a:ext cx="881682" cy="163344"/>
              </a:xfrm>
              <a:custGeom>
                <a:avLst/>
                <a:gdLst/>
                <a:ahLst/>
                <a:cxnLst/>
                <a:rect l="l" t="t" r="r" b="b"/>
                <a:pathLst>
                  <a:path w="881682" h="163344">
                    <a:moveTo>
                      <a:pt x="0" y="0"/>
                    </a:moveTo>
                    <a:lnTo>
                      <a:pt x="881682" y="0"/>
                    </a:lnTo>
                    <a:lnTo>
                      <a:pt x="881682" y="163344"/>
                    </a:lnTo>
                    <a:lnTo>
                      <a:pt x="0" y="163344"/>
                    </a:lnTo>
                    <a:close/>
                  </a:path>
                </a:pathLst>
              </a:custGeom>
              <a:solidFill>
                <a:srgbClr val="5CE1E6"/>
              </a:solidFill>
            </p:spPr>
            <p:txBody>
              <a:bodyPr/>
              <a:lstStyle/>
              <a:p>
                <a:endParaRPr lang="vi-VN"/>
              </a:p>
            </p:txBody>
          </p:sp>
          <p:sp>
            <p:nvSpPr>
              <p:cNvPr id="60" name="TextBox 60"/>
              <p:cNvSpPr txBox="1"/>
              <p:nvPr/>
            </p:nvSpPr>
            <p:spPr>
              <a:xfrm>
                <a:off x="0" y="-47625"/>
                <a:ext cx="881682" cy="210969"/>
              </a:xfrm>
              <a:prstGeom prst="rect">
                <a:avLst/>
              </a:prstGeom>
            </p:spPr>
            <p:txBody>
              <a:bodyPr lIns="50800" tIns="50800" rIns="50800" bIns="50800" rtlCol="0" anchor="ctr"/>
              <a:lstStyle/>
              <a:p>
                <a:pPr algn="ctr">
                  <a:lnSpc>
                    <a:spcPts val="3474"/>
                  </a:lnSpc>
                </a:pPr>
                <a:endParaRPr/>
              </a:p>
            </p:txBody>
          </p:sp>
        </p:grpSp>
      </p:grpSp>
      <p:grpSp>
        <p:nvGrpSpPr>
          <p:cNvPr id="61" name="Group 61"/>
          <p:cNvGrpSpPr/>
          <p:nvPr/>
        </p:nvGrpSpPr>
        <p:grpSpPr>
          <a:xfrm>
            <a:off x="1066364" y="1733480"/>
            <a:ext cx="8319217" cy="6174731"/>
            <a:chOff x="0" y="0"/>
            <a:chExt cx="1689152" cy="2085518"/>
          </a:xfrm>
          <a:solidFill>
            <a:schemeClr val="tx2">
              <a:lumMod val="40000"/>
              <a:lumOff val="60000"/>
            </a:schemeClr>
          </a:solidFill>
        </p:grpSpPr>
        <p:sp>
          <p:nvSpPr>
            <p:cNvPr id="62" name="Freeform 62"/>
            <p:cNvSpPr/>
            <p:nvPr/>
          </p:nvSpPr>
          <p:spPr>
            <a:xfrm>
              <a:off x="0" y="0"/>
              <a:ext cx="1689152" cy="2085518"/>
            </a:xfrm>
            <a:custGeom>
              <a:avLst/>
              <a:gdLst/>
              <a:ahLst/>
              <a:cxnLst/>
              <a:rect l="l" t="t" r="r" b="b"/>
              <a:pathLst>
                <a:path w="1689152" h="2085518">
                  <a:moveTo>
                    <a:pt x="0" y="0"/>
                  </a:moveTo>
                  <a:lnTo>
                    <a:pt x="1689152" y="0"/>
                  </a:lnTo>
                  <a:lnTo>
                    <a:pt x="1689152" y="2085518"/>
                  </a:lnTo>
                  <a:lnTo>
                    <a:pt x="0" y="2085518"/>
                  </a:lnTo>
                  <a:close/>
                </a:path>
              </a:pathLst>
            </a:custGeom>
            <a:grpFill/>
          </p:spPr>
          <p:txBody>
            <a:bodyPr/>
            <a:lstStyle/>
            <a:p>
              <a:endParaRPr lang="vi-VN"/>
            </a:p>
          </p:txBody>
        </p:sp>
        <p:sp>
          <p:nvSpPr>
            <p:cNvPr id="63" name="TextBox 63"/>
            <p:cNvSpPr txBox="1"/>
            <p:nvPr/>
          </p:nvSpPr>
          <p:spPr>
            <a:xfrm>
              <a:off x="0" y="-47625"/>
              <a:ext cx="1689152" cy="2133143"/>
            </a:xfrm>
            <a:prstGeom prst="rect">
              <a:avLst/>
            </a:prstGeom>
            <a:grpFill/>
          </p:spPr>
          <p:txBody>
            <a:bodyPr lIns="50800" tIns="50800" rIns="50800" bIns="50800" rtlCol="0" anchor="ctr"/>
            <a:lstStyle/>
            <a:p>
              <a:pPr algn="ctr">
                <a:lnSpc>
                  <a:spcPts val="3474"/>
                </a:lnSpc>
              </a:pPr>
              <a:endParaRPr/>
            </a:p>
          </p:txBody>
        </p:sp>
      </p:grpSp>
      <p:grpSp>
        <p:nvGrpSpPr>
          <p:cNvPr id="66" name="Group 66"/>
          <p:cNvGrpSpPr/>
          <p:nvPr/>
        </p:nvGrpSpPr>
        <p:grpSpPr>
          <a:xfrm rot="-10800000">
            <a:off x="16637000" y="3409269"/>
            <a:ext cx="316637" cy="3468461"/>
            <a:chOff x="0" y="0"/>
            <a:chExt cx="97732" cy="1070567"/>
          </a:xfrm>
        </p:grpSpPr>
        <p:sp>
          <p:nvSpPr>
            <p:cNvPr id="67" name="Freeform 67"/>
            <p:cNvSpPr/>
            <p:nvPr/>
          </p:nvSpPr>
          <p:spPr>
            <a:xfrm>
              <a:off x="0" y="0"/>
              <a:ext cx="97732" cy="1070567"/>
            </a:xfrm>
            <a:custGeom>
              <a:avLst/>
              <a:gdLst/>
              <a:ahLst/>
              <a:cxnLst/>
              <a:rect l="l" t="t" r="r" b="b"/>
              <a:pathLst>
                <a:path w="97732" h="1070567">
                  <a:moveTo>
                    <a:pt x="0" y="0"/>
                  </a:moveTo>
                  <a:lnTo>
                    <a:pt x="97732" y="0"/>
                  </a:lnTo>
                  <a:lnTo>
                    <a:pt x="97732" y="1070567"/>
                  </a:lnTo>
                  <a:lnTo>
                    <a:pt x="0" y="1070567"/>
                  </a:lnTo>
                  <a:close/>
                </a:path>
              </a:pathLst>
            </a:custGeom>
            <a:solidFill>
              <a:srgbClr val="003C8D"/>
            </a:solidFill>
          </p:spPr>
          <p:txBody>
            <a:bodyPr/>
            <a:lstStyle/>
            <a:p>
              <a:endParaRPr lang="vi-VN"/>
            </a:p>
          </p:txBody>
        </p:sp>
        <p:sp>
          <p:nvSpPr>
            <p:cNvPr id="68" name="TextBox 68"/>
            <p:cNvSpPr txBox="1"/>
            <p:nvPr/>
          </p:nvSpPr>
          <p:spPr>
            <a:xfrm>
              <a:off x="0" y="-47625"/>
              <a:ext cx="97732" cy="1118192"/>
            </a:xfrm>
            <a:prstGeom prst="rect">
              <a:avLst/>
            </a:prstGeom>
          </p:spPr>
          <p:txBody>
            <a:bodyPr lIns="50800" tIns="50800" rIns="50800" bIns="50800" rtlCol="0" anchor="ctr"/>
            <a:lstStyle/>
            <a:p>
              <a:pPr algn="ctr">
                <a:lnSpc>
                  <a:spcPts val="3474"/>
                </a:lnSpc>
              </a:pPr>
              <a:endParaRPr/>
            </a:p>
          </p:txBody>
        </p:sp>
      </p:grpSp>
      <p:grpSp>
        <p:nvGrpSpPr>
          <p:cNvPr id="69" name="Group 69"/>
          <p:cNvGrpSpPr/>
          <p:nvPr/>
        </p:nvGrpSpPr>
        <p:grpSpPr>
          <a:xfrm>
            <a:off x="9654707" y="3687283"/>
            <a:ext cx="6525093" cy="4715439"/>
            <a:chOff x="0" y="66675"/>
            <a:chExt cx="8700124" cy="6287252"/>
          </a:xfrm>
        </p:grpSpPr>
        <p:sp>
          <p:nvSpPr>
            <p:cNvPr id="70" name="TextBox 70"/>
            <p:cNvSpPr txBox="1"/>
            <p:nvPr/>
          </p:nvSpPr>
          <p:spPr>
            <a:xfrm>
              <a:off x="0" y="66675"/>
              <a:ext cx="8700124" cy="1504685"/>
            </a:xfrm>
            <a:prstGeom prst="rect">
              <a:avLst/>
            </a:prstGeom>
          </p:spPr>
          <p:txBody>
            <a:bodyPr lIns="0" tIns="0" rIns="0" bIns="0" rtlCol="0" anchor="t">
              <a:spAutoFit/>
            </a:bodyPr>
            <a:lstStyle/>
            <a:p>
              <a:pPr algn="r">
                <a:lnSpc>
                  <a:spcPts val="8800"/>
                </a:lnSpc>
              </a:pPr>
              <a:r>
                <a:rPr lang="vi-VN" sz="8000" b="1">
                  <a:solidFill>
                    <a:srgbClr val="000000"/>
                  </a:solidFill>
                </a:rPr>
                <a:t>ĐÁNH GIÁ </a:t>
              </a:r>
              <a:endParaRPr lang="en-US" sz="8000" b="1">
                <a:solidFill>
                  <a:srgbClr val="000000"/>
                </a:solidFill>
              </a:endParaRPr>
            </a:p>
          </p:txBody>
        </p:sp>
        <p:sp>
          <p:nvSpPr>
            <p:cNvPr id="71" name="TextBox 71"/>
            <p:cNvSpPr txBox="1"/>
            <p:nvPr/>
          </p:nvSpPr>
          <p:spPr>
            <a:xfrm>
              <a:off x="250765" y="2166627"/>
              <a:ext cx="8449359" cy="4187300"/>
            </a:xfrm>
            <a:prstGeom prst="rect">
              <a:avLst/>
            </a:prstGeom>
          </p:spPr>
          <p:txBody>
            <a:bodyPr lIns="0" tIns="0" rIns="0" bIns="0" rtlCol="0" anchor="t">
              <a:spAutoFit/>
            </a:bodyPr>
            <a:lstStyle/>
            <a:p>
              <a:pPr>
                <a:lnSpc>
                  <a:spcPct val="107000"/>
                </a:lnSpc>
                <a:spcAft>
                  <a:spcPts val="800"/>
                </a:spcAft>
              </a:pPr>
              <a:r>
                <a:rPr lang="vi-VN" sz="2400" kern="100">
                  <a:effectLst/>
                  <a:latin typeface="Arial" panose="020B0604020202020204" pitchFamily="34" charset="0"/>
                  <a:ea typeface="Arial" panose="020B0604020202020204" pitchFamily="34" charset="0"/>
                  <a:cs typeface="Times New Roman" panose="02020603050405020304" pitchFamily="18" charset="0"/>
                </a:rPr>
                <a:t>Đánh giá về hiệu suất mô hình.</a:t>
              </a:r>
            </a:p>
            <a:p>
              <a:pPr>
                <a:lnSpc>
                  <a:spcPct val="107000"/>
                </a:lnSpc>
                <a:spcAft>
                  <a:spcPts val="800"/>
                </a:spcAft>
              </a:pPr>
              <a:r>
                <a:rPr lang="vi-VN" sz="2400" kern="100">
                  <a:effectLst/>
                  <a:latin typeface="Arial" panose="020B0604020202020204" pitchFamily="34" charset="0"/>
                  <a:ea typeface="Arial" panose="020B0604020202020204" pitchFamily="34" charset="0"/>
                  <a:cs typeface="Times New Roman" panose="02020603050405020304" pitchFamily="18" charset="0"/>
                </a:rPr>
                <a:t>Nhận xét về các kết quả đạt được:</a:t>
              </a:r>
            </a:p>
            <a:p>
              <a:pPr>
                <a:lnSpc>
                  <a:spcPct val="107000"/>
                </a:lnSpc>
                <a:spcAft>
                  <a:spcPts val="800"/>
                </a:spcAft>
              </a:pPr>
              <a:r>
                <a:rPr lang="vi-VN" sz="2400" kern="100">
                  <a:effectLst/>
                  <a:latin typeface="Arial" panose="020B0604020202020204" pitchFamily="34" charset="0"/>
                  <a:ea typeface="Arial" panose="020B0604020202020204" pitchFamily="34" charset="0"/>
                  <a:cs typeface="Times New Roman" panose="02020603050405020304" pitchFamily="18" charset="0"/>
                </a:rPr>
                <a:t>Độ chính xác cao nhưng giá trị mất mát vẫn ở mức 0.2.</a:t>
              </a:r>
            </a:p>
            <a:p>
              <a:pPr>
                <a:lnSpc>
                  <a:spcPct val="107000"/>
                </a:lnSpc>
                <a:spcAft>
                  <a:spcPts val="800"/>
                </a:spcAft>
              </a:pPr>
              <a:r>
                <a:rPr lang="vi-VN" sz="2400" kern="100">
                  <a:effectLst/>
                  <a:latin typeface="Arial" panose="020B0604020202020204" pitchFamily="34" charset="0"/>
                  <a:ea typeface="Arial" panose="020B0604020202020204" pitchFamily="34" charset="0"/>
                  <a:cs typeface="Times New Roman" panose="02020603050405020304" pitchFamily="18" charset="0"/>
                </a:rPr>
                <a:t>Cần cải thiện thêm để tăng độ chính xác của việc detect.</a:t>
              </a:r>
            </a:p>
            <a:p>
              <a:pPr algn="r">
                <a:lnSpc>
                  <a:spcPts val="2799"/>
                </a:lnSpc>
              </a:pPr>
              <a:r>
                <a:rPr lang="en-US" sz="2400">
                  <a:solidFill>
                    <a:srgbClr val="000000"/>
                  </a:solidFill>
                  <a:latin typeface="Montserrat Classic"/>
                </a:rPr>
                <a:t>.</a:t>
              </a:r>
            </a:p>
          </p:txBody>
        </p:sp>
      </p:grpSp>
      <p:grpSp>
        <p:nvGrpSpPr>
          <p:cNvPr id="72" name="Group 72"/>
          <p:cNvGrpSpPr/>
          <p:nvPr/>
        </p:nvGrpSpPr>
        <p:grpSpPr>
          <a:xfrm>
            <a:off x="11272183" y="1007831"/>
            <a:ext cx="1408408" cy="1390541"/>
            <a:chOff x="0" y="0"/>
            <a:chExt cx="812800" cy="812800"/>
          </a:xfrm>
        </p:grpSpPr>
        <p:sp>
          <p:nvSpPr>
            <p:cNvPr id="73" name="Freeform 7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104775" cap="sq">
              <a:solidFill>
                <a:srgbClr val="003C8D"/>
              </a:solidFill>
              <a:prstDash val="solid"/>
              <a:miter/>
            </a:ln>
          </p:spPr>
          <p:txBody>
            <a:bodyPr/>
            <a:lstStyle/>
            <a:p>
              <a:endParaRPr lang="vi-VN"/>
            </a:p>
          </p:txBody>
        </p:sp>
        <p:sp>
          <p:nvSpPr>
            <p:cNvPr id="74" name="TextBox 74"/>
            <p:cNvSpPr txBox="1"/>
            <p:nvPr/>
          </p:nvSpPr>
          <p:spPr>
            <a:xfrm>
              <a:off x="76200" y="28575"/>
              <a:ext cx="660400" cy="708025"/>
            </a:xfrm>
            <a:prstGeom prst="rect">
              <a:avLst/>
            </a:prstGeom>
          </p:spPr>
          <p:txBody>
            <a:bodyPr lIns="50800" tIns="50800" rIns="50800" bIns="50800" rtlCol="0" anchor="ctr"/>
            <a:lstStyle/>
            <a:p>
              <a:pPr algn="ctr">
                <a:lnSpc>
                  <a:spcPts val="3474"/>
                </a:lnSpc>
              </a:pPr>
              <a:endParaRPr/>
            </a:p>
          </p:txBody>
        </p:sp>
      </p:grpSp>
      <p:pic>
        <p:nvPicPr>
          <p:cNvPr id="65" name="Picture 64" descr="A screenshot of a computer&#10;&#10;Description automatically generated">
            <a:extLst>
              <a:ext uri="{FF2B5EF4-FFF2-40B4-BE49-F238E27FC236}">
                <a16:creationId xmlns:a16="http://schemas.microsoft.com/office/drawing/2014/main" id="{C940238E-19ED-933B-B9E4-756E015B7339}"/>
              </a:ext>
            </a:extLst>
          </p:cNvPr>
          <p:cNvPicPr>
            <a:picLocks noChangeAspect="1"/>
          </p:cNvPicPr>
          <p:nvPr/>
        </p:nvPicPr>
        <p:blipFill>
          <a:blip r:embed="rId2"/>
          <a:stretch>
            <a:fillRect/>
          </a:stretch>
        </p:blipFill>
        <p:spPr>
          <a:xfrm>
            <a:off x="1441257" y="1948617"/>
            <a:ext cx="7635649" cy="5636448"/>
          </a:xfrm>
          <a:prstGeom prst="rect">
            <a:avLst/>
          </a:prstGeom>
        </p:spPr>
      </p:pic>
    </p:spTree>
    <p:extLst>
      <p:ext uri="{BB962C8B-B14F-4D97-AF65-F5344CB8AC3E}">
        <p14:creationId xmlns:p14="http://schemas.microsoft.com/office/powerpoint/2010/main" val="38786279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55850" y="5983610"/>
            <a:ext cx="2889369" cy="2813547"/>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123825" cap="sq">
              <a:solidFill>
                <a:srgbClr val="003C8D"/>
              </a:solidFill>
              <a:prstDash val="solid"/>
              <a:miter/>
            </a:ln>
          </p:spPr>
          <p:txBody>
            <a:bodyPr/>
            <a:lstStyle/>
            <a:p>
              <a:endParaRPr lang="vi-VN"/>
            </a:p>
          </p:txBody>
        </p:sp>
        <p:sp>
          <p:nvSpPr>
            <p:cNvPr id="4" name="TextBox 4"/>
            <p:cNvSpPr txBox="1"/>
            <p:nvPr/>
          </p:nvSpPr>
          <p:spPr>
            <a:xfrm>
              <a:off x="76200" y="28575"/>
              <a:ext cx="660400" cy="708025"/>
            </a:xfrm>
            <a:prstGeom prst="rect">
              <a:avLst/>
            </a:prstGeom>
          </p:spPr>
          <p:txBody>
            <a:bodyPr lIns="50800" tIns="50800" rIns="50800" bIns="50800" rtlCol="0" anchor="ctr"/>
            <a:lstStyle/>
            <a:p>
              <a:pPr algn="ctr">
                <a:lnSpc>
                  <a:spcPts val="3474"/>
                </a:lnSpc>
              </a:pPr>
              <a:endParaRPr/>
            </a:p>
          </p:txBody>
        </p:sp>
      </p:grpSp>
      <p:grpSp>
        <p:nvGrpSpPr>
          <p:cNvPr id="5" name="Group 5"/>
          <p:cNvGrpSpPr/>
          <p:nvPr/>
        </p:nvGrpSpPr>
        <p:grpSpPr>
          <a:xfrm>
            <a:off x="-1156413" y="8194203"/>
            <a:ext cx="9272000" cy="2316669"/>
            <a:chOff x="0" y="0"/>
            <a:chExt cx="12362667" cy="3088893"/>
          </a:xfrm>
        </p:grpSpPr>
        <p:grpSp>
          <p:nvGrpSpPr>
            <p:cNvPr id="6" name="Group 6"/>
            <p:cNvGrpSpPr/>
            <p:nvPr/>
          </p:nvGrpSpPr>
          <p:grpSpPr>
            <a:xfrm>
              <a:off x="1878358" y="0"/>
              <a:ext cx="3808673" cy="1312065"/>
              <a:chOff x="0" y="0"/>
              <a:chExt cx="881682" cy="303734"/>
            </a:xfrm>
          </p:grpSpPr>
          <p:sp>
            <p:nvSpPr>
              <p:cNvPr id="7" name="Freeform 7"/>
              <p:cNvSpPr/>
              <p:nvPr/>
            </p:nvSpPr>
            <p:spPr>
              <a:xfrm>
                <a:off x="0" y="0"/>
                <a:ext cx="881682" cy="303734"/>
              </a:xfrm>
              <a:custGeom>
                <a:avLst/>
                <a:gdLst/>
                <a:ahLst/>
                <a:cxnLst/>
                <a:rect l="l" t="t" r="r" b="b"/>
                <a:pathLst>
                  <a:path w="881682" h="303734">
                    <a:moveTo>
                      <a:pt x="0" y="0"/>
                    </a:moveTo>
                    <a:lnTo>
                      <a:pt x="881682" y="0"/>
                    </a:lnTo>
                    <a:lnTo>
                      <a:pt x="881682" y="303734"/>
                    </a:lnTo>
                    <a:lnTo>
                      <a:pt x="0" y="303734"/>
                    </a:lnTo>
                    <a:close/>
                  </a:path>
                </a:pathLst>
              </a:custGeom>
              <a:solidFill>
                <a:srgbClr val="003C8D"/>
              </a:solidFill>
            </p:spPr>
            <p:txBody>
              <a:bodyPr/>
              <a:lstStyle/>
              <a:p>
                <a:endParaRPr lang="vi-VN"/>
              </a:p>
            </p:txBody>
          </p:sp>
          <p:sp>
            <p:nvSpPr>
              <p:cNvPr id="8" name="TextBox 8"/>
              <p:cNvSpPr txBox="1"/>
              <p:nvPr/>
            </p:nvSpPr>
            <p:spPr>
              <a:xfrm>
                <a:off x="0" y="-47625"/>
                <a:ext cx="881682" cy="351359"/>
              </a:xfrm>
              <a:prstGeom prst="rect">
                <a:avLst/>
              </a:prstGeom>
            </p:spPr>
            <p:txBody>
              <a:bodyPr lIns="50800" tIns="50800" rIns="50800" bIns="50800" rtlCol="0" anchor="ctr"/>
              <a:lstStyle/>
              <a:p>
                <a:pPr algn="ctr">
                  <a:lnSpc>
                    <a:spcPts val="3474"/>
                  </a:lnSpc>
                </a:pPr>
                <a:endParaRPr/>
              </a:p>
            </p:txBody>
          </p:sp>
        </p:grpSp>
        <p:grpSp>
          <p:nvGrpSpPr>
            <p:cNvPr id="9" name="Group 9"/>
            <p:cNvGrpSpPr/>
            <p:nvPr/>
          </p:nvGrpSpPr>
          <p:grpSpPr>
            <a:xfrm>
              <a:off x="8553994" y="1312065"/>
              <a:ext cx="3808673" cy="1312065"/>
              <a:chOff x="0" y="0"/>
              <a:chExt cx="881682" cy="303734"/>
            </a:xfrm>
          </p:grpSpPr>
          <p:sp>
            <p:nvSpPr>
              <p:cNvPr id="10" name="Freeform 10"/>
              <p:cNvSpPr/>
              <p:nvPr/>
            </p:nvSpPr>
            <p:spPr>
              <a:xfrm>
                <a:off x="0" y="0"/>
                <a:ext cx="881682" cy="303734"/>
              </a:xfrm>
              <a:custGeom>
                <a:avLst/>
                <a:gdLst/>
                <a:ahLst/>
                <a:cxnLst/>
                <a:rect l="l" t="t" r="r" b="b"/>
                <a:pathLst>
                  <a:path w="881682" h="303734">
                    <a:moveTo>
                      <a:pt x="0" y="0"/>
                    </a:moveTo>
                    <a:lnTo>
                      <a:pt x="881682" y="0"/>
                    </a:lnTo>
                    <a:lnTo>
                      <a:pt x="881682" y="303734"/>
                    </a:lnTo>
                    <a:lnTo>
                      <a:pt x="0" y="303734"/>
                    </a:lnTo>
                    <a:close/>
                  </a:path>
                </a:pathLst>
              </a:custGeom>
              <a:solidFill>
                <a:srgbClr val="5CE1E6"/>
              </a:solidFill>
            </p:spPr>
            <p:txBody>
              <a:bodyPr/>
              <a:lstStyle/>
              <a:p>
                <a:endParaRPr lang="vi-VN"/>
              </a:p>
            </p:txBody>
          </p:sp>
          <p:sp>
            <p:nvSpPr>
              <p:cNvPr id="11" name="TextBox 11"/>
              <p:cNvSpPr txBox="1"/>
              <p:nvPr/>
            </p:nvSpPr>
            <p:spPr>
              <a:xfrm>
                <a:off x="0" y="-47625"/>
                <a:ext cx="881682" cy="351359"/>
              </a:xfrm>
              <a:prstGeom prst="rect">
                <a:avLst/>
              </a:prstGeom>
            </p:spPr>
            <p:txBody>
              <a:bodyPr lIns="50800" tIns="50800" rIns="50800" bIns="50800" rtlCol="0" anchor="ctr"/>
              <a:lstStyle/>
              <a:p>
                <a:pPr algn="ctr">
                  <a:lnSpc>
                    <a:spcPts val="3474"/>
                  </a:lnSpc>
                </a:pPr>
                <a:endParaRPr/>
              </a:p>
            </p:txBody>
          </p:sp>
        </p:grpSp>
        <p:grpSp>
          <p:nvGrpSpPr>
            <p:cNvPr id="12" name="Group 12"/>
            <p:cNvGrpSpPr/>
            <p:nvPr/>
          </p:nvGrpSpPr>
          <p:grpSpPr>
            <a:xfrm>
              <a:off x="6384174" y="1776827"/>
              <a:ext cx="3808673" cy="1312065"/>
              <a:chOff x="0" y="0"/>
              <a:chExt cx="881682" cy="303734"/>
            </a:xfrm>
          </p:grpSpPr>
          <p:sp>
            <p:nvSpPr>
              <p:cNvPr id="13" name="Freeform 13"/>
              <p:cNvSpPr/>
              <p:nvPr/>
            </p:nvSpPr>
            <p:spPr>
              <a:xfrm>
                <a:off x="0" y="0"/>
                <a:ext cx="881682" cy="303734"/>
              </a:xfrm>
              <a:custGeom>
                <a:avLst/>
                <a:gdLst/>
                <a:ahLst/>
                <a:cxnLst/>
                <a:rect l="l" t="t" r="r" b="b"/>
                <a:pathLst>
                  <a:path w="881682" h="303734">
                    <a:moveTo>
                      <a:pt x="0" y="0"/>
                    </a:moveTo>
                    <a:lnTo>
                      <a:pt x="881682" y="0"/>
                    </a:lnTo>
                    <a:lnTo>
                      <a:pt x="881682" y="303734"/>
                    </a:lnTo>
                    <a:lnTo>
                      <a:pt x="0" y="303734"/>
                    </a:lnTo>
                    <a:close/>
                  </a:path>
                </a:pathLst>
              </a:custGeom>
              <a:solidFill>
                <a:srgbClr val="003C8D"/>
              </a:solidFill>
            </p:spPr>
            <p:txBody>
              <a:bodyPr/>
              <a:lstStyle/>
              <a:p>
                <a:endParaRPr lang="vi-VN"/>
              </a:p>
            </p:txBody>
          </p:sp>
          <p:sp>
            <p:nvSpPr>
              <p:cNvPr id="14" name="TextBox 14"/>
              <p:cNvSpPr txBox="1"/>
              <p:nvPr/>
            </p:nvSpPr>
            <p:spPr>
              <a:xfrm>
                <a:off x="0" y="-47625"/>
                <a:ext cx="881682" cy="351359"/>
              </a:xfrm>
              <a:prstGeom prst="rect">
                <a:avLst/>
              </a:prstGeom>
            </p:spPr>
            <p:txBody>
              <a:bodyPr lIns="50800" tIns="50800" rIns="50800" bIns="50800" rtlCol="0" anchor="ctr"/>
              <a:lstStyle/>
              <a:p>
                <a:pPr algn="ctr">
                  <a:lnSpc>
                    <a:spcPts val="3474"/>
                  </a:lnSpc>
                </a:pPr>
                <a:endParaRPr/>
              </a:p>
            </p:txBody>
          </p:sp>
        </p:grpSp>
        <p:grpSp>
          <p:nvGrpSpPr>
            <p:cNvPr id="15" name="Group 15"/>
            <p:cNvGrpSpPr/>
            <p:nvPr/>
          </p:nvGrpSpPr>
          <p:grpSpPr>
            <a:xfrm>
              <a:off x="6384174" y="1776827"/>
              <a:ext cx="3808673" cy="1312065"/>
              <a:chOff x="0" y="0"/>
              <a:chExt cx="881682" cy="303734"/>
            </a:xfrm>
          </p:grpSpPr>
          <p:sp>
            <p:nvSpPr>
              <p:cNvPr id="16" name="Freeform 16"/>
              <p:cNvSpPr/>
              <p:nvPr/>
            </p:nvSpPr>
            <p:spPr>
              <a:xfrm>
                <a:off x="0" y="0"/>
                <a:ext cx="881682" cy="303734"/>
              </a:xfrm>
              <a:custGeom>
                <a:avLst/>
                <a:gdLst/>
                <a:ahLst/>
                <a:cxnLst/>
                <a:rect l="l" t="t" r="r" b="b"/>
                <a:pathLst>
                  <a:path w="881682" h="303734">
                    <a:moveTo>
                      <a:pt x="0" y="0"/>
                    </a:moveTo>
                    <a:lnTo>
                      <a:pt x="881682" y="0"/>
                    </a:lnTo>
                    <a:lnTo>
                      <a:pt x="881682" y="303734"/>
                    </a:lnTo>
                    <a:lnTo>
                      <a:pt x="0" y="303734"/>
                    </a:lnTo>
                    <a:close/>
                  </a:path>
                </a:pathLst>
              </a:custGeom>
              <a:solidFill>
                <a:srgbClr val="003C8D"/>
              </a:solidFill>
            </p:spPr>
            <p:txBody>
              <a:bodyPr/>
              <a:lstStyle/>
              <a:p>
                <a:endParaRPr lang="vi-VN"/>
              </a:p>
            </p:txBody>
          </p:sp>
          <p:sp>
            <p:nvSpPr>
              <p:cNvPr id="17" name="TextBox 17"/>
              <p:cNvSpPr txBox="1"/>
              <p:nvPr/>
            </p:nvSpPr>
            <p:spPr>
              <a:xfrm>
                <a:off x="0" y="-47625"/>
                <a:ext cx="881682" cy="351359"/>
              </a:xfrm>
              <a:prstGeom prst="rect">
                <a:avLst/>
              </a:prstGeom>
            </p:spPr>
            <p:txBody>
              <a:bodyPr lIns="50800" tIns="50800" rIns="50800" bIns="50800" rtlCol="0" anchor="ctr"/>
              <a:lstStyle/>
              <a:p>
                <a:pPr algn="ctr">
                  <a:lnSpc>
                    <a:spcPts val="3474"/>
                  </a:lnSpc>
                </a:pPr>
                <a:endParaRPr/>
              </a:p>
            </p:txBody>
          </p:sp>
        </p:grpSp>
        <p:grpSp>
          <p:nvGrpSpPr>
            <p:cNvPr id="18" name="Group 18"/>
            <p:cNvGrpSpPr/>
            <p:nvPr/>
          </p:nvGrpSpPr>
          <p:grpSpPr>
            <a:xfrm>
              <a:off x="5537572" y="289169"/>
              <a:ext cx="3808673" cy="1749775"/>
              <a:chOff x="0" y="0"/>
              <a:chExt cx="881682" cy="405061"/>
            </a:xfrm>
          </p:grpSpPr>
          <p:sp>
            <p:nvSpPr>
              <p:cNvPr id="19" name="Freeform 19"/>
              <p:cNvSpPr/>
              <p:nvPr/>
            </p:nvSpPr>
            <p:spPr>
              <a:xfrm>
                <a:off x="0" y="0"/>
                <a:ext cx="881682" cy="405061"/>
              </a:xfrm>
              <a:custGeom>
                <a:avLst/>
                <a:gdLst/>
                <a:ahLst/>
                <a:cxnLst/>
                <a:rect l="l" t="t" r="r" b="b"/>
                <a:pathLst>
                  <a:path w="881682" h="405061">
                    <a:moveTo>
                      <a:pt x="0" y="0"/>
                    </a:moveTo>
                    <a:lnTo>
                      <a:pt x="881682" y="0"/>
                    </a:lnTo>
                    <a:lnTo>
                      <a:pt x="881682" y="405061"/>
                    </a:lnTo>
                    <a:lnTo>
                      <a:pt x="0" y="405061"/>
                    </a:lnTo>
                    <a:close/>
                  </a:path>
                </a:pathLst>
              </a:custGeom>
              <a:solidFill>
                <a:srgbClr val="003C8D"/>
              </a:solidFill>
            </p:spPr>
            <p:txBody>
              <a:bodyPr/>
              <a:lstStyle/>
              <a:p>
                <a:endParaRPr lang="vi-VN"/>
              </a:p>
            </p:txBody>
          </p:sp>
          <p:sp>
            <p:nvSpPr>
              <p:cNvPr id="20" name="TextBox 20"/>
              <p:cNvSpPr txBox="1"/>
              <p:nvPr/>
            </p:nvSpPr>
            <p:spPr>
              <a:xfrm>
                <a:off x="0" y="-47625"/>
                <a:ext cx="881682" cy="452686"/>
              </a:xfrm>
              <a:prstGeom prst="rect">
                <a:avLst/>
              </a:prstGeom>
            </p:spPr>
            <p:txBody>
              <a:bodyPr lIns="50800" tIns="50800" rIns="50800" bIns="50800" rtlCol="0" anchor="ctr"/>
              <a:lstStyle/>
              <a:p>
                <a:pPr algn="ctr">
                  <a:lnSpc>
                    <a:spcPts val="3474"/>
                  </a:lnSpc>
                </a:pPr>
                <a:endParaRPr/>
              </a:p>
            </p:txBody>
          </p:sp>
        </p:grpSp>
        <p:grpSp>
          <p:nvGrpSpPr>
            <p:cNvPr id="21" name="Group 21"/>
            <p:cNvGrpSpPr/>
            <p:nvPr/>
          </p:nvGrpSpPr>
          <p:grpSpPr>
            <a:xfrm>
              <a:off x="0" y="726879"/>
              <a:ext cx="3808673" cy="1312065"/>
              <a:chOff x="0" y="0"/>
              <a:chExt cx="881682" cy="303734"/>
            </a:xfrm>
          </p:grpSpPr>
          <p:sp>
            <p:nvSpPr>
              <p:cNvPr id="22" name="Freeform 22"/>
              <p:cNvSpPr/>
              <p:nvPr/>
            </p:nvSpPr>
            <p:spPr>
              <a:xfrm>
                <a:off x="0" y="0"/>
                <a:ext cx="881682" cy="303734"/>
              </a:xfrm>
              <a:custGeom>
                <a:avLst/>
                <a:gdLst/>
                <a:ahLst/>
                <a:cxnLst/>
                <a:rect l="l" t="t" r="r" b="b"/>
                <a:pathLst>
                  <a:path w="881682" h="303734">
                    <a:moveTo>
                      <a:pt x="0" y="0"/>
                    </a:moveTo>
                    <a:lnTo>
                      <a:pt x="881682" y="0"/>
                    </a:lnTo>
                    <a:lnTo>
                      <a:pt x="881682" y="303734"/>
                    </a:lnTo>
                    <a:lnTo>
                      <a:pt x="0" y="303734"/>
                    </a:lnTo>
                    <a:close/>
                  </a:path>
                </a:pathLst>
              </a:custGeom>
              <a:solidFill>
                <a:srgbClr val="5CE1E6"/>
              </a:solidFill>
            </p:spPr>
            <p:txBody>
              <a:bodyPr/>
              <a:lstStyle/>
              <a:p>
                <a:endParaRPr lang="vi-VN"/>
              </a:p>
            </p:txBody>
          </p:sp>
          <p:sp>
            <p:nvSpPr>
              <p:cNvPr id="23" name="TextBox 23"/>
              <p:cNvSpPr txBox="1"/>
              <p:nvPr/>
            </p:nvSpPr>
            <p:spPr>
              <a:xfrm>
                <a:off x="0" y="-47625"/>
                <a:ext cx="881682" cy="351359"/>
              </a:xfrm>
              <a:prstGeom prst="rect">
                <a:avLst/>
              </a:prstGeom>
            </p:spPr>
            <p:txBody>
              <a:bodyPr lIns="50800" tIns="50800" rIns="50800" bIns="50800" rtlCol="0" anchor="ctr"/>
              <a:lstStyle/>
              <a:p>
                <a:pPr algn="ctr">
                  <a:lnSpc>
                    <a:spcPts val="3474"/>
                  </a:lnSpc>
                </a:pPr>
                <a:endParaRPr/>
              </a:p>
            </p:txBody>
          </p:sp>
        </p:grpSp>
        <p:grpSp>
          <p:nvGrpSpPr>
            <p:cNvPr id="24" name="Group 24"/>
            <p:cNvGrpSpPr/>
            <p:nvPr/>
          </p:nvGrpSpPr>
          <p:grpSpPr>
            <a:xfrm>
              <a:off x="4745321" y="726879"/>
              <a:ext cx="3808673" cy="1312065"/>
              <a:chOff x="0" y="0"/>
              <a:chExt cx="881682" cy="303734"/>
            </a:xfrm>
          </p:grpSpPr>
          <p:sp>
            <p:nvSpPr>
              <p:cNvPr id="25" name="Freeform 25"/>
              <p:cNvSpPr/>
              <p:nvPr/>
            </p:nvSpPr>
            <p:spPr>
              <a:xfrm>
                <a:off x="0" y="0"/>
                <a:ext cx="881682" cy="303734"/>
              </a:xfrm>
              <a:custGeom>
                <a:avLst/>
                <a:gdLst/>
                <a:ahLst/>
                <a:cxnLst/>
                <a:rect l="l" t="t" r="r" b="b"/>
                <a:pathLst>
                  <a:path w="881682" h="303734">
                    <a:moveTo>
                      <a:pt x="0" y="0"/>
                    </a:moveTo>
                    <a:lnTo>
                      <a:pt x="881682" y="0"/>
                    </a:lnTo>
                    <a:lnTo>
                      <a:pt x="881682" y="303734"/>
                    </a:lnTo>
                    <a:lnTo>
                      <a:pt x="0" y="303734"/>
                    </a:lnTo>
                    <a:close/>
                  </a:path>
                </a:pathLst>
              </a:custGeom>
              <a:solidFill>
                <a:srgbClr val="5CE1E6"/>
              </a:solidFill>
            </p:spPr>
            <p:txBody>
              <a:bodyPr/>
              <a:lstStyle/>
              <a:p>
                <a:endParaRPr lang="vi-VN"/>
              </a:p>
            </p:txBody>
          </p:sp>
          <p:sp>
            <p:nvSpPr>
              <p:cNvPr id="26" name="TextBox 26"/>
              <p:cNvSpPr txBox="1"/>
              <p:nvPr/>
            </p:nvSpPr>
            <p:spPr>
              <a:xfrm>
                <a:off x="0" y="-47625"/>
                <a:ext cx="881682" cy="351359"/>
              </a:xfrm>
              <a:prstGeom prst="rect">
                <a:avLst/>
              </a:prstGeom>
            </p:spPr>
            <p:txBody>
              <a:bodyPr lIns="50800" tIns="50800" rIns="50800" bIns="50800" rtlCol="0" anchor="ctr"/>
              <a:lstStyle/>
              <a:p>
                <a:pPr algn="ctr">
                  <a:lnSpc>
                    <a:spcPts val="3474"/>
                  </a:lnSpc>
                </a:pPr>
                <a:endParaRPr/>
              </a:p>
            </p:txBody>
          </p:sp>
        </p:grpSp>
        <p:grpSp>
          <p:nvGrpSpPr>
            <p:cNvPr id="27" name="Group 27"/>
            <p:cNvGrpSpPr/>
            <p:nvPr/>
          </p:nvGrpSpPr>
          <p:grpSpPr>
            <a:xfrm>
              <a:off x="2848016" y="1312065"/>
              <a:ext cx="3907858" cy="1170373"/>
              <a:chOff x="0" y="0"/>
              <a:chExt cx="904642" cy="270933"/>
            </a:xfrm>
          </p:grpSpPr>
          <p:sp>
            <p:nvSpPr>
              <p:cNvPr id="28" name="Freeform 28"/>
              <p:cNvSpPr/>
              <p:nvPr/>
            </p:nvSpPr>
            <p:spPr>
              <a:xfrm>
                <a:off x="0" y="0"/>
                <a:ext cx="904642" cy="270933"/>
              </a:xfrm>
              <a:custGeom>
                <a:avLst/>
                <a:gdLst/>
                <a:ahLst/>
                <a:cxnLst/>
                <a:rect l="l" t="t" r="r" b="b"/>
                <a:pathLst>
                  <a:path w="904642" h="270933">
                    <a:moveTo>
                      <a:pt x="0" y="0"/>
                    </a:moveTo>
                    <a:lnTo>
                      <a:pt x="904642" y="0"/>
                    </a:lnTo>
                    <a:lnTo>
                      <a:pt x="904642" y="270933"/>
                    </a:lnTo>
                    <a:lnTo>
                      <a:pt x="0" y="270933"/>
                    </a:lnTo>
                    <a:close/>
                  </a:path>
                </a:pathLst>
              </a:custGeom>
              <a:solidFill>
                <a:srgbClr val="003C8D"/>
              </a:solidFill>
            </p:spPr>
            <p:txBody>
              <a:bodyPr/>
              <a:lstStyle/>
              <a:p>
                <a:endParaRPr lang="vi-VN"/>
              </a:p>
            </p:txBody>
          </p:sp>
          <p:sp>
            <p:nvSpPr>
              <p:cNvPr id="29" name="TextBox 29"/>
              <p:cNvSpPr txBox="1"/>
              <p:nvPr/>
            </p:nvSpPr>
            <p:spPr>
              <a:xfrm>
                <a:off x="0" y="-47625"/>
                <a:ext cx="904642" cy="318558"/>
              </a:xfrm>
              <a:prstGeom prst="rect">
                <a:avLst/>
              </a:prstGeom>
            </p:spPr>
            <p:txBody>
              <a:bodyPr lIns="50800" tIns="50800" rIns="50800" bIns="50800" rtlCol="0" anchor="ctr"/>
              <a:lstStyle/>
              <a:p>
                <a:pPr algn="ctr">
                  <a:lnSpc>
                    <a:spcPts val="3474"/>
                  </a:lnSpc>
                </a:pPr>
                <a:endParaRPr/>
              </a:p>
            </p:txBody>
          </p:sp>
        </p:grpSp>
        <p:grpSp>
          <p:nvGrpSpPr>
            <p:cNvPr id="30" name="Group 30"/>
            <p:cNvGrpSpPr/>
            <p:nvPr/>
          </p:nvGrpSpPr>
          <p:grpSpPr>
            <a:xfrm>
              <a:off x="943679" y="1776827"/>
              <a:ext cx="3808673" cy="705611"/>
              <a:chOff x="0" y="0"/>
              <a:chExt cx="881682" cy="163344"/>
            </a:xfrm>
          </p:grpSpPr>
          <p:sp>
            <p:nvSpPr>
              <p:cNvPr id="31" name="Freeform 31"/>
              <p:cNvSpPr/>
              <p:nvPr/>
            </p:nvSpPr>
            <p:spPr>
              <a:xfrm>
                <a:off x="0" y="0"/>
                <a:ext cx="881682" cy="163344"/>
              </a:xfrm>
              <a:custGeom>
                <a:avLst/>
                <a:gdLst/>
                <a:ahLst/>
                <a:cxnLst/>
                <a:rect l="l" t="t" r="r" b="b"/>
                <a:pathLst>
                  <a:path w="881682" h="163344">
                    <a:moveTo>
                      <a:pt x="0" y="0"/>
                    </a:moveTo>
                    <a:lnTo>
                      <a:pt x="881682" y="0"/>
                    </a:lnTo>
                    <a:lnTo>
                      <a:pt x="881682" y="163344"/>
                    </a:lnTo>
                    <a:lnTo>
                      <a:pt x="0" y="163344"/>
                    </a:lnTo>
                    <a:close/>
                  </a:path>
                </a:pathLst>
              </a:custGeom>
              <a:solidFill>
                <a:srgbClr val="5CE1E6"/>
              </a:solidFill>
            </p:spPr>
            <p:txBody>
              <a:bodyPr/>
              <a:lstStyle/>
              <a:p>
                <a:endParaRPr lang="vi-VN"/>
              </a:p>
            </p:txBody>
          </p:sp>
          <p:sp>
            <p:nvSpPr>
              <p:cNvPr id="32" name="TextBox 32"/>
              <p:cNvSpPr txBox="1"/>
              <p:nvPr/>
            </p:nvSpPr>
            <p:spPr>
              <a:xfrm>
                <a:off x="0" y="-47625"/>
                <a:ext cx="881682" cy="210969"/>
              </a:xfrm>
              <a:prstGeom prst="rect">
                <a:avLst/>
              </a:prstGeom>
            </p:spPr>
            <p:txBody>
              <a:bodyPr lIns="50800" tIns="50800" rIns="50800" bIns="50800" rtlCol="0" anchor="ctr"/>
              <a:lstStyle/>
              <a:p>
                <a:pPr algn="ctr">
                  <a:lnSpc>
                    <a:spcPts val="3474"/>
                  </a:lnSpc>
                </a:pPr>
                <a:endParaRPr/>
              </a:p>
            </p:txBody>
          </p:sp>
        </p:grpSp>
      </p:grpSp>
      <p:grpSp>
        <p:nvGrpSpPr>
          <p:cNvPr id="33" name="Group 33"/>
          <p:cNvGrpSpPr/>
          <p:nvPr/>
        </p:nvGrpSpPr>
        <p:grpSpPr>
          <a:xfrm>
            <a:off x="10565900" y="-717803"/>
            <a:ext cx="9272000" cy="2316669"/>
            <a:chOff x="0" y="0"/>
            <a:chExt cx="12362667" cy="3088893"/>
          </a:xfrm>
        </p:grpSpPr>
        <p:grpSp>
          <p:nvGrpSpPr>
            <p:cNvPr id="34" name="Group 34"/>
            <p:cNvGrpSpPr/>
            <p:nvPr/>
          </p:nvGrpSpPr>
          <p:grpSpPr>
            <a:xfrm rot="-10800000">
              <a:off x="6675636" y="1776827"/>
              <a:ext cx="3808673" cy="1312065"/>
              <a:chOff x="0" y="0"/>
              <a:chExt cx="881682" cy="303734"/>
            </a:xfrm>
          </p:grpSpPr>
          <p:sp>
            <p:nvSpPr>
              <p:cNvPr id="35" name="Freeform 35"/>
              <p:cNvSpPr/>
              <p:nvPr/>
            </p:nvSpPr>
            <p:spPr>
              <a:xfrm>
                <a:off x="0" y="0"/>
                <a:ext cx="881682" cy="303734"/>
              </a:xfrm>
              <a:custGeom>
                <a:avLst/>
                <a:gdLst/>
                <a:ahLst/>
                <a:cxnLst/>
                <a:rect l="l" t="t" r="r" b="b"/>
                <a:pathLst>
                  <a:path w="881682" h="303734">
                    <a:moveTo>
                      <a:pt x="0" y="0"/>
                    </a:moveTo>
                    <a:lnTo>
                      <a:pt x="881682" y="0"/>
                    </a:lnTo>
                    <a:lnTo>
                      <a:pt x="881682" y="303734"/>
                    </a:lnTo>
                    <a:lnTo>
                      <a:pt x="0" y="303734"/>
                    </a:lnTo>
                    <a:close/>
                  </a:path>
                </a:pathLst>
              </a:custGeom>
              <a:solidFill>
                <a:srgbClr val="003C8D"/>
              </a:solidFill>
            </p:spPr>
            <p:txBody>
              <a:bodyPr/>
              <a:lstStyle/>
              <a:p>
                <a:endParaRPr lang="vi-VN"/>
              </a:p>
            </p:txBody>
          </p:sp>
          <p:sp>
            <p:nvSpPr>
              <p:cNvPr id="36" name="TextBox 36"/>
              <p:cNvSpPr txBox="1"/>
              <p:nvPr/>
            </p:nvSpPr>
            <p:spPr>
              <a:xfrm>
                <a:off x="0" y="-47625"/>
                <a:ext cx="881682" cy="351359"/>
              </a:xfrm>
              <a:prstGeom prst="rect">
                <a:avLst/>
              </a:prstGeom>
            </p:spPr>
            <p:txBody>
              <a:bodyPr lIns="50800" tIns="50800" rIns="50800" bIns="50800" rtlCol="0" anchor="ctr"/>
              <a:lstStyle/>
              <a:p>
                <a:pPr algn="ctr">
                  <a:lnSpc>
                    <a:spcPts val="3474"/>
                  </a:lnSpc>
                </a:pPr>
                <a:endParaRPr/>
              </a:p>
            </p:txBody>
          </p:sp>
        </p:grpSp>
        <p:grpSp>
          <p:nvGrpSpPr>
            <p:cNvPr id="37" name="Group 37"/>
            <p:cNvGrpSpPr/>
            <p:nvPr/>
          </p:nvGrpSpPr>
          <p:grpSpPr>
            <a:xfrm rot="-10800000">
              <a:off x="0" y="464762"/>
              <a:ext cx="3808673" cy="1312065"/>
              <a:chOff x="0" y="0"/>
              <a:chExt cx="881682" cy="303734"/>
            </a:xfrm>
          </p:grpSpPr>
          <p:sp>
            <p:nvSpPr>
              <p:cNvPr id="38" name="Freeform 38"/>
              <p:cNvSpPr/>
              <p:nvPr/>
            </p:nvSpPr>
            <p:spPr>
              <a:xfrm>
                <a:off x="0" y="0"/>
                <a:ext cx="881682" cy="303734"/>
              </a:xfrm>
              <a:custGeom>
                <a:avLst/>
                <a:gdLst/>
                <a:ahLst/>
                <a:cxnLst/>
                <a:rect l="l" t="t" r="r" b="b"/>
                <a:pathLst>
                  <a:path w="881682" h="303734">
                    <a:moveTo>
                      <a:pt x="0" y="0"/>
                    </a:moveTo>
                    <a:lnTo>
                      <a:pt x="881682" y="0"/>
                    </a:lnTo>
                    <a:lnTo>
                      <a:pt x="881682" y="303734"/>
                    </a:lnTo>
                    <a:lnTo>
                      <a:pt x="0" y="303734"/>
                    </a:lnTo>
                    <a:close/>
                  </a:path>
                </a:pathLst>
              </a:custGeom>
              <a:solidFill>
                <a:srgbClr val="5CE1E6"/>
              </a:solidFill>
            </p:spPr>
            <p:txBody>
              <a:bodyPr/>
              <a:lstStyle/>
              <a:p>
                <a:endParaRPr lang="vi-VN"/>
              </a:p>
            </p:txBody>
          </p:sp>
          <p:sp>
            <p:nvSpPr>
              <p:cNvPr id="39" name="TextBox 39"/>
              <p:cNvSpPr txBox="1"/>
              <p:nvPr/>
            </p:nvSpPr>
            <p:spPr>
              <a:xfrm>
                <a:off x="0" y="-47625"/>
                <a:ext cx="881682" cy="351359"/>
              </a:xfrm>
              <a:prstGeom prst="rect">
                <a:avLst/>
              </a:prstGeom>
            </p:spPr>
            <p:txBody>
              <a:bodyPr lIns="50800" tIns="50800" rIns="50800" bIns="50800" rtlCol="0" anchor="ctr"/>
              <a:lstStyle/>
              <a:p>
                <a:pPr algn="ctr">
                  <a:lnSpc>
                    <a:spcPts val="3474"/>
                  </a:lnSpc>
                </a:pPr>
                <a:endParaRPr/>
              </a:p>
            </p:txBody>
          </p:sp>
        </p:grpSp>
        <p:grpSp>
          <p:nvGrpSpPr>
            <p:cNvPr id="40" name="Group 40"/>
            <p:cNvGrpSpPr/>
            <p:nvPr/>
          </p:nvGrpSpPr>
          <p:grpSpPr>
            <a:xfrm rot="-10800000">
              <a:off x="2169820" y="0"/>
              <a:ext cx="3808673" cy="1312065"/>
              <a:chOff x="0" y="0"/>
              <a:chExt cx="881682" cy="303734"/>
            </a:xfrm>
          </p:grpSpPr>
          <p:sp>
            <p:nvSpPr>
              <p:cNvPr id="41" name="Freeform 41"/>
              <p:cNvSpPr/>
              <p:nvPr/>
            </p:nvSpPr>
            <p:spPr>
              <a:xfrm>
                <a:off x="0" y="0"/>
                <a:ext cx="881682" cy="303734"/>
              </a:xfrm>
              <a:custGeom>
                <a:avLst/>
                <a:gdLst/>
                <a:ahLst/>
                <a:cxnLst/>
                <a:rect l="l" t="t" r="r" b="b"/>
                <a:pathLst>
                  <a:path w="881682" h="303734">
                    <a:moveTo>
                      <a:pt x="0" y="0"/>
                    </a:moveTo>
                    <a:lnTo>
                      <a:pt x="881682" y="0"/>
                    </a:lnTo>
                    <a:lnTo>
                      <a:pt x="881682" y="303734"/>
                    </a:lnTo>
                    <a:lnTo>
                      <a:pt x="0" y="303734"/>
                    </a:lnTo>
                    <a:close/>
                  </a:path>
                </a:pathLst>
              </a:custGeom>
              <a:solidFill>
                <a:srgbClr val="003C8D"/>
              </a:solidFill>
            </p:spPr>
            <p:txBody>
              <a:bodyPr/>
              <a:lstStyle/>
              <a:p>
                <a:endParaRPr lang="vi-VN"/>
              </a:p>
            </p:txBody>
          </p:sp>
          <p:sp>
            <p:nvSpPr>
              <p:cNvPr id="42" name="TextBox 42"/>
              <p:cNvSpPr txBox="1"/>
              <p:nvPr/>
            </p:nvSpPr>
            <p:spPr>
              <a:xfrm>
                <a:off x="0" y="-47625"/>
                <a:ext cx="881682" cy="351359"/>
              </a:xfrm>
              <a:prstGeom prst="rect">
                <a:avLst/>
              </a:prstGeom>
            </p:spPr>
            <p:txBody>
              <a:bodyPr lIns="50800" tIns="50800" rIns="50800" bIns="50800" rtlCol="0" anchor="ctr"/>
              <a:lstStyle/>
              <a:p>
                <a:pPr algn="ctr">
                  <a:lnSpc>
                    <a:spcPts val="3474"/>
                  </a:lnSpc>
                </a:pPr>
                <a:endParaRPr/>
              </a:p>
            </p:txBody>
          </p:sp>
        </p:grpSp>
        <p:grpSp>
          <p:nvGrpSpPr>
            <p:cNvPr id="43" name="Group 43"/>
            <p:cNvGrpSpPr/>
            <p:nvPr/>
          </p:nvGrpSpPr>
          <p:grpSpPr>
            <a:xfrm rot="-10800000">
              <a:off x="2169820" y="0"/>
              <a:ext cx="3808673" cy="1312065"/>
              <a:chOff x="0" y="0"/>
              <a:chExt cx="881682" cy="303734"/>
            </a:xfrm>
          </p:grpSpPr>
          <p:sp>
            <p:nvSpPr>
              <p:cNvPr id="44" name="Freeform 44"/>
              <p:cNvSpPr/>
              <p:nvPr/>
            </p:nvSpPr>
            <p:spPr>
              <a:xfrm>
                <a:off x="0" y="0"/>
                <a:ext cx="881682" cy="303734"/>
              </a:xfrm>
              <a:custGeom>
                <a:avLst/>
                <a:gdLst/>
                <a:ahLst/>
                <a:cxnLst/>
                <a:rect l="l" t="t" r="r" b="b"/>
                <a:pathLst>
                  <a:path w="881682" h="303734">
                    <a:moveTo>
                      <a:pt x="0" y="0"/>
                    </a:moveTo>
                    <a:lnTo>
                      <a:pt x="881682" y="0"/>
                    </a:lnTo>
                    <a:lnTo>
                      <a:pt x="881682" y="303734"/>
                    </a:lnTo>
                    <a:lnTo>
                      <a:pt x="0" y="303734"/>
                    </a:lnTo>
                    <a:close/>
                  </a:path>
                </a:pathLst>
              </a:custGeom>
              <a:solidFill>
                <a:srgbClr val="003C8D"/>
              </a:solidFill>
            </p:spPr>
            <p:txBody>
              <a:bodyPr/>
              <a:lstStyle/>
              <a:p>
                <a:endParaRPr lang="vi-VN"/>
              </a:p>
            </p:txBody>
          </p:sp>
          <p:sp>
            <p:nvSpPr>
              <p:cNvPr id="45" name="TextBox 45"/>
              <p:cNvSpPr txBox="1"/>
              <p:nvPr/>
            </p:nvSpPr>
            <p:spPr>
              <a:xfrm>
                <a:off x="0" y="-47625"/>
                <a:ext cx="881682" cy="351359"/>
              </a:xfrm>
              <a:prstGeom prst="rect">
                <a:avLst/>
              </a:prstGeom>
            </p:spPr>
            <p:txBody>
              <a:bodyPr lIns="50800" tIns="50800" rIns="50800" bIns="50800" rtlCol="0" anchor="ctr"/>
              <a:lstStyle/>
              <a:p>
                <a:pPr algn="ctr">
                  <a:lnSpc>
                    <a:spcPts val="3474"/>
                  </a:lnSpc>
                </a:pPr>
                <a:endParaRPr/>
              </a:p>
            </p:txBody>
          </p:sp>
        </p:grpSp>
        <p:grpSp>
          <p:nvGrpSpPr>
            <p:cNvPr id="46" name="Group 46"/>
            <p:cNvGrpSpPr/>
            <p:nvPr/>
          </p:nvGrpSpPr>
          <p:grpSpPr>
            <a:xfrm rot="-10800000">
              <a:off x="3016422" y="1049948"/>
              <a:ext cx="3808673" cy="1749775"/>
              <a:chOff x="0" y="0"/>
              <a:chExt cx="881682" cy="405061"/>
            </a:xfrm>
          </p:grpSpPr>
          <p:sp>
            <p:nvSpPr>
              <p:cNvPr id="47" name="Freeform 47"/>
              <p:cNvSpPr/>
              <p:nvPr/>
            </p:nvSpPr>
            <p:spPr>
              <a:xfrm>
                <a:off x="0" y="0"/>
                <a:ext cx="881682" cy="405061"/>
              </a:xfrm>
              <a:custGeom>
                <a:avLst/>
                <a:gdLst/>
                <a:ahLst/>
                <a:cxnLst/>
                <a:rect l="l" t="t" r="r" b="b"/>
                <a:pathLst>
                  <a:path w="881682" h="405061">
                    <a:moveTo>
                      <a:pt x="0" y="0"/>
                    </a:moveTo>
                    <a:lnTo>
                      <a:pt x="881682" y="0"/>
                    </a:lnTo>
                    <a:lnTo>
                      <a:pt x="881682" y="405061"/>
                    </a:lnTo>
                    <a:lnTo>
                      <a:pt x="0" y="405061"/>
                    </a:lnTo>
                    <a:close/>
                  </a:path>
                </a:pathLst>
              </a:custGeom>
              <a:solidFill>
                <a:srgbClr val="003C8D"/>
              </a:solidFill>
            </p:spPr>
            <p:txBody>
              <a:bodyPr/>
              <a:lstStyle/>
              <a:p>
                <a:endParaRPr lang="vi-VN"/>
              </a:p>
            </p:txBody>
          </p:sp>
          <p:sp>
            <p:nvSpPr>
              <p:cNvPr id="48" name="TextBox 48"/>
              <p:cNvSpPr txBox="1"/>
              <p:nvPr/>
            </p:nvSpPr>
            <p:spPr>
              <a:xfrm>
                <a:off x="0" y="-47625"/>
                <a:ext cx="881682" cy="452686"/>
              </a:xfrm>
              <a:prstGeom prst="rect">
                <a:avLst/>
              </a:prstGeom>
            </p:spPr>
            <p:txBody>
              <a:bodyPr lIns="50800" tIns="50800" rIns="50800" bIns="50800" rtlCol="0" anchor="ctr"/>
              <a:lstStyle/>
              <a:p>
                <a:pPr algn="ctr">
                  <a:lnSpc>
                    <a:spcPts val="3474"/>
                  </a:lnSpc>
                </a:pPr>
                <a:endParaRPr/>
              </a:p>
            </p:txBody>
          </p:sp>
        </p:grpSp>
        <p:grpSp>
          <p:nvGrpSpPr>
            <p:cNvPr id="49" name="Group 49"/>
            <p:cNvGrpSpPr/>
            <p:nvPr/>
          </p:nvGrpSpPr>
          <p:grpSpPr>
            <a:xfrm rot="-10800000">
              <a:off x="8553994" y="1049948"/>
              <a:ext cx="3808673" cy="1312065"/>
              <a:chOff x="0" y="0"/>
              <a:chExt cx="881682" cy="303734"/>
            </a:xfrm>
          </p:grpSpPr>
          <p:sp>
            <p:nvSpPr>
              <p:cNvPr id="50" name="Freeform 50"/>
              <p:cNvSpPr/>
              <p:nvPr/>
            </p:nvSpPr>
            <p:spPr>
              <a:xfrm>
                <a:off x="0" y="0"/>
                <a:ext cx="881682" cy="303734"/>
              </a:xfrm>
              <a:custGeom>
                <a:avLst/>
                <a:gdLst/>
                <a:ahLst/>
                <a:cxnLst/>
                <a:rect l="l" t="t" r="r" b="b"/>
                <a:pathLst>
                  <a:path w="881682" h="303734">
                    <a:moveTo>
                      <a:pt x="0" y="0"/>
                    </a:moveTo>
                    <a:lnTo>
                      <a:pt x="881682" y="0"/>
                    </a:lnTo>
                    <a:lnTo>
                      <a:pt x="881682" y="303734"/>
                    </a:lnTo>
                    <a:lnTo>
                      <a:pt x="0" y="303734"/>
                    </a:lnTo>
                    <a:close/>
                  </a:path>
                </a:pathLst>
              </a:custGeom>
              <a:solidFill>
                <a:srgbClr val="5CE1E6"/>
              </a:solidFill>
            </p:spPr>
            <p:txBody>
              <a:bodyPr/>
              <a:lstStyle/>
              <a:p>
                <a:endParaRPr lang="vi-VN"/>
              </a:p>
            </p:txBody>
          </p:sp>
          <p:sp>
            <p:nvSpPr>
              <p:cNvPr id="51" name="TextBox 51"/>
              <p:cNvSpPr txBox="1"/>
              <p:nvPr/>
            </p:nvSpPr>
            <p:spPr>
              <a:xfrm>
                <a:off x="0" y="-47625"/>
                <a:ext cx="881682" cy="351359"/>
              </a:xfrm>
              <a:prstGeom prst="rect">
                <a:avLst/>
              </a:prstGeom>
            </p:spPr>
            <p:txBody>
              <a:bodyPr lIns="50800" tIns="50800" rIns="50800" bIns="50800" rtlCol="0" anchor="ctr"/>
              <a:lstStyle/>
              <a:p>
                <a:pPr algn="ctr">
                  <a:lnSpc>
                    <a:spcPts val="3474"/>
                  </a:lnSpc>
                </a:pPr>
                <a:endParaRPr/>
              </a:p>
            </p:txBody>
          </p:sp>
        </p:grpSp>
        <p:grpSp>
          <p:nvGrpSpPr>
            <p:cNvPr id="52" name="Group 52"/>
            <p:cNvGrpSpPr/>
            <p:nvPr/>
          </p:nvGrpSpPr>
          <p:grpSpPr>
            <a:xfrm rot="-10800000">
              <a:off x="3808673" y="1049948"/>
              <a:ext cx="3808673" cy="1312065"/>
              <a:chOff x="0" y="0"/>
              <a:chExt cx="881682" cy="303734"/>
            </a:xfrm>
          </p:grpSpPr>
          <p:sp>
            <p:nvSpPr>
              <p:cNvPr id="53" name="Freeform 53"/>
              <p:cNvSpPr/>
              <p:nvPr/>
            </p:nvSpPr>
            <p:spPr>
              <a:xfrm>
                <a:off x="0" y="0"/>
                <a:ext cx="881682" cy="303734"/>
              </a:xfrm>
              <a:custGeom>
                <a:avLst/>
                <a:gdLst/>
                <a:ahLst/>
                <a:cxnLst/>
                <a:rect l="l" t="t" r="r" b="b"/>
                <a:pathLst>
                  <a:path w="881682" h="303734">
                    <a:moveTo>
                      <a:pt x="0" y="0"/>
                    </a:moveTo>
                    <a:lnTo>
                      <a:pt x="881682" y="0"/>
                    </a:lnTo>
                    <a:lnTo>
                      <a:pt x="881682" y="303734"/>
                    </a:lnTo>
                    <a:lnTo>
                      <a:pt x="0" y="303734"/>
                    </a:lnTo>
                    <a:close/>
                  </a:path>
                </a:pathLst>
              </a:custGeom>
              <a:solidFill>
                <a:srgbClr val="5CE1E6"/>
              </a:solidFill>
            </p:spPr>
            <p:txBody>
              <a:bodyPr/>
              <a:lstStyle/>
              <a:p>
                <a:endParaRPr lang="vi-VN"/>
              </a:p>
            </p:txBody>
          </p:sp>
          <p:sp>
            <p:nvSpPr>
              <p:cNvPr id="54" name="TextBox 54"/>
              <p:cNvSpPr txBox="1"/>
              <p:nvPr/>
            </p:nvSpPr>
            <p:spPr>
              <a:xfrm>
                <a:off x="0" y="-47625"/>
                <a:ext cx="881682" cy="351359"/>
              </a:xfrm>
              <a:prstGeom prst="rect">
                <a:avLst/>
              </a:prstGeom>
            </p:spPr>
            <p:txBody>
              <a:bodyPr lIns="50800" tIns="50800" rIns="50800" bIns="50800" rtlCol="0" anchor="ctr"/>
              <a:lstStyle/>
              <a:p>
                <a:pPr algn="ctr">
                  <a:lnSpc>
                    <a:spcPts val="3474"/>
                  </a:lnSpc>
                </a:pPr>
                <a:endParaRPr/>
              </a:p>
            </p:txBody>
          </p:sp>
        </p:grpSp>
        <p:grpSp>
          <p:nvGrpSpPr>
            <p:cNvPr id="55" name="Group 55"/>
            <p:cNvGrpSpPr/>
            <p:nvPr/>
          </p:nvGrpSpPr>
          <p:grpSpPr>
            <a:xfrm rot="-10800000">
              <a:off x="5606794" y="606454"/>
              <a:ext cx="3907858" cy="1170373"/>
              <a:chOff x="0" y="0"/>
              <a:chExt cx="904642" cy="270933"/>
            </a:xfrm>
          </p:grpSpPr>
          <p:sp>
            <p:nvSpPr>
              <p:cNvPr id="56" name="Freeform 56"/>
              <p:cNvSpPr/>
              <p:nvPr/>
            </p:nvSpPr>
            <p:spPr>
              <a:xfrm>
                <a:off x="0" y="0"/>
                <a:ext cx="904642" cy="270933"/>
              </a:xfrm>
              <a:custGeom>
                <a:avLst/>
                <a:gdLst/>
                <a:ahLst/>
                <a:cxnLst/>
                <a:rect l="l" t="t" r="r" b="b"/>
                <a:pathLst>
                  <a:path w="904642" h="270933">
                    <a:moveTo>
                      <a:pt x="0" y="0"/>
                    </a:moveTo>
                    <a:lnTo>
                      <a:pt x="904642" y="0"/>
                    </a:lnTo>
                    <a:lnTo>
                      <a:pt x="904642" y="270933"/>
                    </a:lnTo>
                    <a:lnTo>
                      <a:pt x="0" y="270933"/>
                    </a:lnTo>
                    <a:close/>
                  </a:path>
                </a:pathLst>
              </a:custGeom>
              <a:solidFill>
                <a:srgbClr val="003C8D"/>
              </a:solidFill>
            </p:spPr>
            <p:txBody>
              <a:bodyPr/>
              <a:lstStyle/>
              <a:p>
                <a:endParaRPr lang="vi-VN"/>
              </a:p>
            </p:txBody>
          </p:sp>
          <p:sp>
            <p:nvSpPr>
              <p:cNvPr id="57" name="TextBox 57"/>
              <p:cNvSpPr txBox="1"/>
              <p:nvPr/>
            </p:nvSpPr>
            <p:spPr>
              <a:xfrm>
                <a:off x="0" y="-47625"/>
                <a:ext cx="904642" cy="318558"/>
              </a:xfrm>
              <a:prstGeom prst="rect">
                <a:avLst/>
              </a:prstGeom>
            </p:spPr>
            <p:txBody>
              <a:bodyPr lIns="50800" tIns="50800" rIns="50800" bIns="50800" rtlCol="0" anchor="ctr"/>
              <a:lstStyle/>
              <a:p>
                <a:pPr algn="ctr">
                  <a:lnSpc>
                    <a:spcPts val="3474"/>
                  </a:lnSpc>
                </a:pPr>
                <a:endParaRPr/>
              </a:p>
            </p:txBody>
          </p:sp>
        </p:grpSp>
        <p:grpSp>
          <p:nvGrpSpPr>
            <p:cNvPr id="58" name="Group 58"/>
            <p:cNvGrpSpPr/>
            <p:nvPr/>
          </p:nvGrpSpPr>
          <p:grpSpPr>
            <a:xfrm rot="-10800000">
              <a:off x="7610315" y="606454"/>
              <a:ext cx="3808673" cy="705611"/>
              <a:chOff x="0" y="0"/>
              <a:chExt cx="881682" cy="163344"/>
            </a:xfrm>
          </p:grpSpPr>
          <p:sp>
            <p:nvSpPr>
              <p:cNvPr id="59" name="Freeform 59"/>
              <p:cNvSpPr/>
              <p:nvPr/>
            </p:nvSpPr>
            <p:spPr>
              <a:xfrm>
                <a:off x="0" y="0"/>
                <a:ext cx="881682" cy="163344"/>
              </a:xfrm>
              <a:custGeom>
                <a:avLst/>
                <a:gdLst/>
                <a:ahLst/>
                <a:cxnLst/>
                <a:rect l="l" t="t" r="r" b="b"/>
                <a:pathLst>
                  <a:path w="881682" h="163344">
                    <a:moveTo>
                      <a:pt x="0" y="0"/>
                    </a:moveTo>
                    <a:lnTo>
                      <a:pt x="881682" y="0"/>
                    </a:lnTo>
                    <a:lnTo>
                      <a:pt x="881682" y="163344"/>
                    </a:lnTo>
                    <a:lnTo>
                      <a:pt x="0" y="163344"/>
                    </a:lnTo>
                    <a:close/>
                  </a:path>
                </a:pathLst>
              </a:custGeom>
              <a:solidFill>
                <a:srgbClr val="5CE1E6"/>
              </a:solidFill>
            </p:spPr>
            <p:txBody>
              <a:bodyPr/>
              <a:lstStyle/>
              <a:p>
                <a:endParaRPr lang="vi-VN"/>
              </a:p>
            </p:txBody>
          </p:sp>
          <p:sp>
            <p:nvSpPr>
              <p:cNvPr id="60" name="TextBox 60"/>
              <p:cNvSpPr txBox="1"/>
              <p:nvPr/>
            </p:nvSpPr>
            <p:spPr>
              <a:xfrm>
                <a:off x="0" y="-47625"/>
                <a:ext cx="881682" cy="210969"/>
              </a:xfrm>
              <a:prstGeom prst="rect">
                <a:avLst/>
              </a:prstGeom>
            </p:spPr>
            <p:txBody>
              <a:bodyPr lIns="50800" tIns="50800" rIns="50800" bIns="50800" rtlCol="0" anchor="ctr"/>
              <a:lstStyle/>
              <a:p>
                <a:pPr algn="ctr">
                  <a:lnSpc>
                    <a:spcPts val="3474"/>
                  </a:lnSpc>
                </a:pPr>
                <a:endParaRPr/>
              </a:p>
            </p:txBody>
          </p:sp>
        </p:grpSp>
      </p:grpSp>
      <p:grpSp>
        <p:nvGrpSpPr>
          <p:cNvPr id="61" name="Group 61"/>
          <p:cNvGrpSpPr/>
          <p:nvPr/>
        </p:nvGrpSpPr>
        <p:grpSpPr>
          <a:xfrm>
            <a:off x="252356" y="1733480"/>
            <a:ext cx="9133226" cy="5673263"/>
            <a:chOff x="0" y="0"/>
            <a:chExt cx="1689152" cy="2085518"/>
          </a:xfrm>
          <a:solidFill>
            <a:schemeClr val="tx2">
              <a:lumMod val="40000"/>
              <a:lumOff val="60000"/>
            </a:schemeClr>
          </a:solidFill>
        </p:grpSpPr>
        <p:sp>
          <p:nvSpPr>
            <p:cNvPr id="62" name="Freeform 62"/>
            <p:cNvSpPr/>
            <p:nvPr/>
          </p:nvSpPr>
          <p:spPr>
            <a:xfrm>
              <a:off x="0" y="0"/>
              <a:ext cx="1689152" cy="2085518"/>
            </a:xfrm>
            <a:custGeom>
              <a:avLst/>
              <a:gdLst/>
              <a:ahLst/>
              <a:cxnLst/>
              <a:rect l="l" t="t" r="r" b="b"/>
              <a:pathLst>
                <a:path w="1689152" h="2085518">
                  <a:moveTo>
                    <a:pt x="0" y="0"/>
                  </a:moveTo>
                  <a:lnTo>
                    <a:pt x="1689152" y="0"/>
                  </a:lnTo>
                  <a:lnTo>
                    <a:pt x="1689152" y="2085518"/>
                  </a:lnTo>
                  <a:lnTo>
                    <a:pt x="0" y="2085518"/>
                  </a:lnTo>
                  <a:close/>
                </a:path>
              </a:pathLst>
            </a:custGeom>
            <a:grpFill/>
          </p:spPr>
          <p:txBody>
            <a:bodyPr/>
            <a:lstStyle/>
            <a:p>
              <a:endParaRPr lang="vi-VN"/>
            </a:p>
          </p:txBody>
        </p:sp>
        <p:sp>
          <p:nvSpPr>
            <p:cNvPr id="63" name="TextBox 63"/>
            <p:cNvSpPr txBox="1"/>
            <p:nvPr/>
          </p:nvSpPr>
          <p:spPr>
            <a:xfrm>
              <a:off x="0" y="-47625"/>
              <a:ext cx="1689152" cy="2133143"/>
            </a:xfrm>
            <a:prstGeom prst="rect">
              <a:avLst/>
            </a:prstGeom>
            <a:grpFill/>
          </p:spPr>
          <p:txBody>
            <a:bodyPr lIns="50800" tIns="50800" rIns="50800" bIns="50800" rtlCol="0" anchor="ctr"/>
            <a:lstStyle/>
            <a:p>
              <a:pPr algn="ctr">
                <a:lnSpc>
                  <a:spcPts val="3474"/>
                </a:lnSpc>
              </a:pPr>
              <a:endParaRPr/>
            </a:p>
          </p:txBody>
        </p:sp>
      </p:grpSp>
      <p:grpSp>
        <p:nvGrpSpPr>
          <p:cNvPr id="66" name="Group 66"/>
          <p:cNvGrpSpPr/>
          <p:nvPr/>
        </p:nvGrpSpPr>
        <p:grpSpPr>
          <a:xfrm rot="-10800000">
            <a:off x="17522977" y="3275239"/>
            <a:ext cx="316637" cy="3468461"/>
            <a:chOff x="0" y="0"/>
            <a:chExt cx="97732" cy="1070567"/>
          </a:xfrm>
        </p:grpSpPr>
        <p:sp>
          <p:nvSpPr>
            <p:cNvPr id="67" name="Freeform 67"/>
            <p:cNvSpPr/>
            <p:nvPr/>
          </p:nvSpPr>
          <p:spPr>
            <a:xfrm>
              <a:off x="0" y="0"/>
              <a:ext cx="97732" cy="1070567"/>
            </a:xfrm>
            <a:custGeom>
              <a:avLst/>
              <a:gdLst/>
              <a:ahLst/>
              <a:cxnLst/>
              <a:rect l="l" t="t" r="r" b="b"/>
              <a:pathLst>
                <a:path w="97732" h="1070567">
                  <a:moveTo>
                    <a:pt x="0" y="0"/>
                  </a:moveTo>
                  <a:lnTo>
                    <a:pt x="97732" y="0"/>
                  </a:lnTo>
                  <a:lnTo>
                    <a:pt x="97732" y="1070567"/>
                  </a:lnTo>
                  <a:lnTo>
                    <a:pt x="0" y="1070567"/>
                  </a:lnTo>
                  <a:close/>
                </a:path>
              </a:pathLst>
            </a:custGeom>
            <a:solidFill>
              <a:srgbClr val="003C8D"/>
            </a:solidFill>
          </p:spPr>
          <p:txBody>
            <a:bodyPr/>
            <a:lstStyle/>
            <a:p>
              <a:endParaRPr lang="vi-VN"/>
            </a:p>
          </p:txBody>
        </p:sp>
        <p:sp>
          <p:nvSpPr>
            <p:cNvPr id="68" name="TextBox 68"/>
            <p:cNvSpPr txBox="1"/>
            <p:nvPr/>
          </p:nvSpPr>
          <p:spPr>
            <a:xfrm>
              <a:off x="0" y="-47625"/>
              <a:ext cx="97732" cy="1118192"/>
            </a:xfrm>
            <a:prstGeom prst="rect">
              <a:avLst/>
            </a:prstGeom>
          </p:spPr>
          <p:txBody>
            <a:bodyPr lIns="50800" tIns="50800" rIns="50800" bIns="50800" rtlCol="0" anchor="ctr"/>
            <a:lstStyle/>
            <a:p>
              <a:pPr algn="ctr">
                <a:lnSpc>
                  <a:spcPts val="3474"/>
                </a:lnSpc>
              </a:pPr>
              <a:endParaRPr/>
            </a:p>
          </p:txBody>
        </p:sp>
      </p:grpSp>
      <p:grpSp>
        <p:nvGrpSpPr>
          <p:cNvPr id="69" name="Group 69"/>
          <p:cNvGrpSpPr/>
          <p:nvPr/>
        </p:nvGrpSpPr>
        <p:grpSpPr>
          <a:xfrm>
            <a:off x="9654707" y="3687283"/>
            <a:ext cx="7753420" cy="6074016"/>
            <a:chOff x="0" y="66675"/>
            <a:chExt cx="10337893" cy="8098693"/>
          </a:xfrm>
        </p:grpSpPr>
        <p:sp>
          <p:nvSpPr>
            <p:cNvPr id="70" name="TextBox 70"/>
            <p:cNvSpPr txBox="1"/>
            <p:nvPr/>
          </p:nvSpPr>
          <p:spPr>
            <a:xfrm>
              <a:off x="0" y="66675"/>
              <a:ext cx="8700124" cy="1504685"/>
            </a:xfrm>
            <a:prstGeom prst="rect">
              <a:avLst/>
            </a:prstGeom>
          </p:spPr>
          <p:txBody>
            <a:bodyPr lIns="0" tIns="0" rIns="0" bIns="0" rtlCol="0" anchor="t">
              <a:spAutoFit/>
            </a:bodyPr>
            <a:lstStyle/>
            <a:p>
              <a:pPr algn="r">
                <a:lnSpc>
                  <a:spcPts val="8800"/>
                </a:lnSpc>
              </a:pPr>
              <a:r>
                <a:rPr lang="vi-VN" sz="8000" b="1">
                  <a:solidFill>
                    <a:srgbClr val="000000"/>
                  </a:solidFill>
                </a:rPr>
                <a:t>KẾT LUẬN</a:t>
              </a:r>
              <a:endParaRPr lang="en-US" sz="8000" b="1">
                <a:solidFill>
                  <a:srgbClr val="000000"/>
                </a:solidFill>
              </a:endParaRPr>
            </a:p>
          </p:txBody>
        </p:sp>
        <p:sp>
          <p:nvSpPr>
            <p:cNvPr id="71" name="TextBox 71"/>
            <p:cNvSpPr txBox="1"/>
            <p:nvPr/>
          </p:nvSpPr>
          <p:spPr>
            <a:xfrm>
              <a:off x="273253" y="1444976"/>
              <a:ext cx="10064640" cy="6720392"/>
            </a:xfrm>
            <a:prstGeom prst="rect">
              <a:avLst/>
            </a:prstGeom>
          </p:spPr>
          <p:txBody>
            <a:bodyPr wrap="square" lIns="0" tIns="0" rIns="0" bIns="0" rtlCol="0" anchor="t">
              <a:spAutoFit/>
            </a:bodyPr>
            <a:lstStyle/>
            <a:p>
              <a:pPr>
                <a:lnSpc>
                  <a:spcPct val="107000"/>
                </a:lnSpc>
                <a:spcAft>
                  <a:spcPts val="800"/>
                </a:spcAft>
              </a:pPr>
              <a:endParaRPr lang="vi-VN" sz="2800" kern="100">
                <a:solidFill>
                  <a:srgbClr val="000000"/>
                </a:solidFill>
                <a:latin typeface="Arial" panose="020B0604020202020204" pitchFamily="34" charset="0"/>
                <a:cs typeface="Times New Roman" panose="02020603050405020304" pitchFamily="18" charset="0"/>
              </a:endParaRPr>
            </a:p>
            <a:p>
              <a:pPr>
                <a:lnSpc>
                  <a:spcPct val="107000"/>
                </a:lnSpc>
                <a:spcAft>
                  <a:spcPts val="800"/>
                </a:spcAft>
              </a:pPr>
              <a:r>
                <a:rPr lang="vi-VN" sz="2200" kern="100">
                  <a:solidFill>
                    <a:srgbClr val="000000"/>
                  </a:solidFill>
                  <a:latin typeface="Arial" panose="020B0604020202020204" pitchFamily="34" charset="0"/>
                  <a:cs typeface="Times New Roman" panose="02020603050405020304" pitchFamily="18" charset="0"/>
                </a:rPr>
                <a:t>Sau khi hoàn thành dự án phân loại chó mèo dựa trên mô hình cnn: </a:t>
              </a:r>
            </a:p>
            <a:p>
              <a:pPr>
                <a:lnSpc>
                  <a:spcPct val="107000"/>
                </a:lnSpc>
                <a:spcAft>
                  <a:spcPts val="800"/>
                </a:spcAft>
              </a:pPr>
              <a:r>
                <a:rPr lang="vi-VN" sz="2200" kern="100">
                  <a:solidFill>
                    <a:srgbClr val="000000"/>
                  </a:solidFill>
                  <a:latin typeface="Arial" panose="020B0604020202020204" pitchFamily="34" charset="0"/>
                  <a:cs typeface="Times New Roman" panose="02020603050405020304" pitchFamily="18" charset="0"/>
                </a:rPr>
                <a:t>Dự án đã thành công với độ chính xác đúng với kỳ vọng</a:t>
              </a:r>
            </a:p>
            <a:p>
              <a:pPr>
                <a:lnSpc>
                  <a:spcPct val="107000"/>
                </a:lnSpc>
                <a:spcAft>
                  <a:spcPts val="800"/>
                </a:spcAft>
              </a:pPr>
              <a:r>
                <a:rPr lang="vi-VN" sz="2200" kern="100">
                  <a:solidFill>
                    <a:srgbClr val="000000"/>
                  </a:solidFill>
                  <a:latin typeface="Arial" panose="020B0604020202020204" pitchFamily="34" charset="0"/>
                  <a:cs typeface="Times New Roman" panose="02020603050405020304" pitchFamily="18" charset="0"/>
                </a:rPr>
                <a:t>Nhưng vẫn còn 1 số hạn chế</a:t>
              </a:r>
            </a:p>
            <a:p>
              <a:pPr>
                <a:lnSpc>
                  <a:spcPct val="107000"/>
                </a:lnSpc>
                <a:spcAft>
                  <a:spcPts val="800"/>
                </a:spcAft>
              </a:pPr>
              <a:r>
                <a:rPr lang="vi-VN" sz="2200" kern="100">
                  <a:effectLst/>
                  <a:latin typeface="Arial" panose="020B0604020202020204" pitchFamily="34" charset="0"/>
                  <a:ea typeface="Arial" panose="020B0604020202020204" pitchFamily="34" charset="0"/>
                  <a:cs typeface="Times New Roman" panose="02020603050405020304" pitchFamily="18" charset="0"/>
                </a:rPr>
                <a:t>Các hướng phát triển tiếp theo:</a:t>
              </a:r>
            </a:p>
            <a:p>
              <a:pPr>
                <a:lnSpc>
                  <a:spcPct val="107000"/>
                </a:lnSpc>
                <a:spcAft>
                  <a:spcPts val="800"/>
                </a:spcAft>
              </a:pPr>
              <a:r>
                <a:rPr lang="vi-VN" sz="2200" kern="100">
                  <a:effectLst/>
                  <a:latin typeface="Arial" panose="020B0604020202020204" pitchFamily="34" charset="0"/>
                  <a:ea typeface="Arial" panose="020B0604020202020204" pitchFamily="34" charset="0"/>
                  <a:cs typeface="Times New Roman" panose="02020603050405020304" pitchFamily="18" charset="0"/>
                </a:rPr>
                <a:t>Tối ưu hóa mô hình.</a:t>
              </a:r>
            </a:p>
            <a:p>
              <a:pPr>
                <a:lnSpc>
                  <a:spcPct val="107000"/>
                </a:lnSpc>
                <a:spcAft>
                  <a:spcPts val="800"/>
                </a:spcAft>
              </a:pPr>
              <a:r>
                <a:rPr lang="vi-VN" sz="2200" kern="100">
                  <a:effectLst/>
                  <a:latin typeface="Arial" panose="020B0604020202020204" pitchFamily="34" charset="0"/>
                  <a:ea typeface="Arial" panose="020B0604020202020204" pitchFamily="34" charset="0"/>
                  <a:cs typeface="Times New Roman" panose="02020603050405020304" pitchFamily="18" charset="0"/>
                </a:rPr>
                <a:t>Thử nghiệm với các kiến trúc CNN khác.</a:t>
              </a:r>
            </a:p>
            <a:p>
              <a:pPr>
                <a:lnSpc>
                  <a:spcPct val="107000"/>
                </a:lnSpc>
                <a:spcAft>
                  <a:spcPts val="800"/>
                </a:spcAft>
              </a:pPr>
              <a:r>
                <a:rPr lang="vi-VN" sz="2200" kern="100">
                  <a:effectLst/>
                  <a:latin typeface="Arial" panose="020B0604020202020204" pitchFamily="34" charset="0"/>
                  <a:ea typeface="Arial" panose="020B0604020202020204" pitchFamily="34" charset="0"/>
                  <a:cs typeface="Times New Roman" panose="02020603050405020304" pitchFamily="18" charset="0"/>
                </a:rPr>
                <a:t>Sử dụng thêm dữ liệu và kỹ thuật tăng cường dữ liệu.</a:t>
              </a:r>
            </a:p>
            <a:p>
              <a:pPr>
                <a:lnSpc>
                  <a:spcPct val="107000"/>
                </a:lnSpc>
                <a:spcAft>
                  <a:spcPts val="800"/>
                </a:spcAft>
              </a:pPr>
              <a:endParaRPr lang="vi-VN" sz="2800" kern="100">
                <a:solidFill>
                  <a:srgbClr val="000000"/>
                </a:solidFill>
                <a:latin typeface="Arial" panose="020B0604020202020204" pitchFamily="34" charset="0"/>
                <a:cs typeface="Times New Roman" panose="02020603050405020304" pitchFamily="18" charset="0"/>
              </a:endParaRPr>
            </a:p>
            <a:p>
              <a:pPr>
                <a:lnSpc>
                  <a:spcPct val="107000"/>
                </a:lnSpc>
                <a:spcAft>
                  <a:spcPts val="800"/>
                </a:spcAft>
              </a:pPr>
              <a:r>
                <a:rPr lang="en-US" sz="1999">
                  <a:solidFill>
                    <a:srgbClr val="000000"/>
                  </a:solidFill>
                  <a:latin typeface="Montserrat Classic"/>
                </a:rPr>
                <a:t>.</a:t>
              </a:r>
            </a:p>
          </p:txBody>
        </p:sp>
      </p:grpSp>
      <p:grpSp>
        <p:nvGrpSpPr>
          <p:cNvPr id="72" name="Group 72"/>
          <p:cNvGrpSpPr/>
          <p:nvPr/>
        </p:nvGrpSpPr>
        <p:grpSpPr>
          <a:xfrm>
            <a:off x="11272183" y="1007831"/>
            <a:ext cx="1408408" cy="1390541"/>
            <a:chOff x="0" y="0"/>
            <a:chExt cx="812800" cy="812800"/>
          </a:xfrm>
        </p:grpSpPr>
        <p:sp>
          <p:nvSpPr>
            <p:cNvPr id="73" name="Freeform 7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104775" cap="sq">
              <a:solidFill>
                <a:srgbClr val="003C8D"/>
              </a:solidFill>
              <a:prstDash val="solid"/>
              <a:miter/>
            </a:ln>
          </p:spPr>
          <p:txBody>
            <a:bodyPr/>
            <a:lstStyle/>
            <a:p>
              <a:endParaRPr lang="vi-VN"/>
            </a:p>
          </p:txBody>
        </p:sp>
        <p:sp>
          <p:nvSpPr>
            <p:cNvPr id="74" name="TextBox 74"/>
            <p:cNvSpPr txBox="1"/>
            <p:nvPr/>
          </p:nvSpPr>
          <p:spPr>
            <a:xfrm>
              <a:off x="76200" y="28575"/>
              <a:ext cx="660400" cy="708025"/>
            </a:xfrm>
            <a:prstGeom prst="rect">
              <a:avLst/>
            </a:prstGeom>
          </p:spPr>
          <p:txBody>
            <a:bodyPr lIns="50800" tIns="50800" rIns="50800" bIns="50800" rtlCol="0" anchor="ctr"/>
            <a:lstStyle/>
            <a:p>
              <a:pPr algn="ctr">
                <a:lnSpc>
                  <a:spcPts val="3474"/>
                </a:lnSpc>
              </a:pPr>
              <a:endParaRPr/>
            </a:p>
          </p:txBody>
        </p:sp>
      </p:grpSp>
      <p:pic>
        <p:nvPicPr>
          <p:cNvPr id="75" name="Picture 74">
            <a:extLst>
              <a:ext uri="{FF2B5EF4-FFF2-40B4-BE49-F238E27FC236}">
                <a16:creationId xmlns:a16="http://schemas.microsoft.com/office/drawing/2014/main" id="{B16C3D0E-0D5F-C241-E07B-1A48C7A52E06}"/>
              </a:ext>
            </a:extLst>
          </p:cNvPr>
          <p:cNvPicPr>
            <a:picLocks noChangeAspect="1"/>
          </p:cNvPicPr>
          <p:nvPr/>
        </p:nvPicPr>
        <p:blipFill>
          <a:blip r:embed="rId2"/>
          <a:stretch>
            <a:fillRect/>
          </a:stretch>
        </p:blipFill>
        <p:spPr>
          <a:xfrm>
            <a:off x="529710" y="1839386"/>
            <a:ext cx="8741022" cy="5209114"/>
          </a:xfrm>
          <a:prstGeom prst="rect">
            <a:avLst/>
          </a:prstGeom>
        </p:spPr>
      </p:pic>
    </p:spTree>
    <p:extLst>
      <p:ext uri="{BB962C8B-B14F-4D97-AF65-F5344CB8AC3E}">
        <p14:creationId xmlns:p14="http://schemas.microsoft.com/office/powerpoint/2010/main" val="29579579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362200" y="8801100"/>
            <a:ext cx="9272000" cy="2316669"/>
            <a:chOff x="0" y="0"/>
            <a:chExt cx="12362667" cy="3088893"/>
          </a:xfrm>
        </p:grpSpPr>
        <p:grpSp>
          <p:nvGrpSpPr>
            <p:cNvPr id="3" name="Group 3"/>
            <p:cNvGrpSpPr/>
            <p:nvPr/>
          </p:nvGrpSpPr>
          <p:grpSpPr>
            <a:xfrm>
              <a:off x="1878358" y="0"/>
              <a:ext cx="3808673" cy="1312065"/>
              <a:chOff x="0" y="0"/>
              <a:chExt cx="881682" cy="303734"/>
            </a:xfrm>
          </p:grpSpPr>
          <p:sp>
            <p:nvSpPr>
              <p:cNvPr id="4" name="Freeform 4"/>
              <p:cNvSpPr/>
              <p:nvPr/>
            </p:nvSpPr>
            <p:spPr>
              <a:xfrm>
                <a:off x="0" y="0"/>
                <a:ext cx="881682" cy="303734"/>
              </a:xfrm>
              <a:custGeom>
                <a:avLst/>
                <a:gdLst/>
                <a:ahLst/>
                <a:cxnLst/>
                <a:rect l="l" t="t" r="r" b="b"/>
                <a:pathLst>
                  <a:path w="881682" h="303734">
                    <a:moveTo>
                      <a:pt x="0" y="0"/>
                    </a:moveTo>
                    <a:lnTo>
                      <a:pt x="881682" y="0"/>
                    </a:lnTo>
                    <a:lnTo>
                      <a:pt x="881682" y="303734"/>
                    </a:lnTo>
                    <a:lnTo>
                      <a:pt x="0" y="303734"/>
                    </a:lnTo>
                    <a:close/>
                  </a:path>
                </a:pathLst>
              </a:custGeom>
              <a:solidFill>
                <a:srgbClr val="003C8D"/>
              </a:solidFill>
            </p:spPr>
            <p:txBody>
              <a:bodyPr/>
              <a:lstStyle/>
              <a:p>
                <a:endParaRPr lang="vi-VN"/>
              </a:p>
            </p:txBody>
          </p:sp>
          <p:sp>
            <p:nvSpPr>
              <p:cNvPr id="5" name="TextBox 5"/>
              <p:cNvSpPr txBox="1"/>
              <p:nvPr/>
            </p:nvSpPr>
            <p:spPr>
              <a:xfrm>
                <a:off x="0" y="-47625"/>
                <a:ext cx="881682" cy="351359"/>
              </a:xfrm>
              <a:prstGeom prst="rect">
                <a:avLst/>
              </a:prstGeom>
            </p:spPr>
            <p:txBody>
              <a:bodyPr lIns="50800" tIns="50800" rIns="50800" bIns="50800" rtlCol="0" anchor="ctr"/>
              <a:lstStyle/>
              <a:p>
                <a:pPr algn="ctr">
                  <a:lnSpc>
                    <a:spcPts val="3474"/>
                  </a:lnSpc>
                </a:pPr>
                <a:endParaRPr/>
              </a:p>
            </p:txBody>
          </p:sp>
        </p:grpSp>
        <p:grpSp>
          <p:nvGrpSpPr>
            <p:cNvPr id="6" name="Group 6"/>
            <p:cNvGrpSpPr/>
            <p:nvPr/>
          </p:nvGrpSpPr>
          <p:grpSpPr>
            <a:xfrm>
              <a:off x="8553994" y="1312065"/>
              <a:ext cx="3808673" cy="1312065"/>
              <a:chOff x="0" y="0"/>
              <a:chExt cx="881682" cy="303734"/>
            </a:xfrm>
          </p:grpSpPr>
          <p:sp>
            <p:nvSpPr>
              <p:cNvPr id="7" name="Freeform 7"/>
              <p:cNvSpPr/>
              <p:nvPr/>
            </p:nvSpPr>
            <p:spPr>
              <a:xfrm>
                <a:off x="0" y="0"/>
                <a:ext cx="881682" cy="303734"/>
              </a:xfrm>
              <a:custGeom>
                <a:avLst/>
                <a:gdLst/>
                <a:ahLst/>
                <a:cxnLst/>
                <a:rect l="l" t="t" r="r" b="b"/>
                <a:pathLst>
                  <a:path w="881682" h="303734">
                    <a:moveTo>
                      <a:pt x="0" y="0"/>
                    </a:moveTo>
                    <a:lnTo>
                      <a:pt x="881682" y="0"/>
                    </a:lnTo>
                    <a:lnTo>
                      <a:pt x="881682" y="303734"/>
                    </a:lnTo>
                    <a:lnTo>
                      <a:pt x="0" y="303734"/>
                    </a:lnTo>
                    <a:close/>
                  </a:path>
                </a:pathLst>
              </a:custGeom>
              <a:solidFill>
                <a:srgbClr val="5CE1E6"/>
              </a:solidFill>
            </p:spPr>
            <p:txBody>
              <a:bodyPr/>
              <a:lstStyle/>
              <a:p>
                <a:endParaRPr lang="vi-VN"/>
              </a:p>
            </p:txBody>
          </p:sp>
          <p:sp>
            <p:nvSpPr>
              <p:cNvPr id="8" name="TextBox 8"/>
              <p:cNvSpPr txBox="1"/>
              <p:nvPr/>
            </p:nvSpPr>
            <p:spPr>
              <a:xfrm>
                <a:off x="0" y="-47625"/>
                <a:ext cx="881682" cy="351359"/>
              </a:xfrm>
              <a:prstGeom prst="rect">
                <a:avLst/>
              </a:prstGeom>
            </p:spPr>
            <p:txBody>
              <a:bodyPr lIns="50800" tIns="50800" rIns="50800" bIns="50800" rtlCol="0" anchor="ctr"/>
              <a:lstStyle/>
              <a:p>
                <a:pPr algn="ctr">
                  <a:lnSpc>
                    <a:spcPts val="3474"/>
                  </a:lnSpc>
                </a:pPr>
                <a:endParaRPr/>
              </a:p>
            </p:txBody>
          </p:sp>
        </p:grpSp>
        <p:grpSp>
          <p:nvGrpSpPr>
            <p:cNvPr id="9" name="Group 9"/>
            <p:cNvGrpSpPr/>
            <p:nvPr/>
          </p:nvGrpSpPr>
          <p:grpSpPr>
            <a:xfrm>
              <a:off x="6384174" y="1776827"/>
              <a:ext cx="3808673" cy="1312065"/>
              <a:chOff x="0" y="0"/>
              <a:chExt cx="881682" cy="303734"/>
            </a:xfrm>
          </p:grpSpPr>
          <p:sp>
            <p:nvSpPr>
              <p:cNvPr id="10" name="Freeform 10"/>
              <p:cNvSpPr/>
              <p:nvPr/>
            </p:nvSpPr>
            <p:spPr>
              <a:xfrm>
                <a:off x="0" y="0"/>
                <a:ext cx="881682" cy="303734"/>
              </a:xfrm>
              <a:custGeom>
                <a:avLst/>
                <a:gdLst/>
                <a:ahLst/>
                <a:cxnLst/>
                <a:rect l="l" t="t" r="r" b="b"/>
                <a:pathLst>
                  <a:path w="881682" h="303734">
                    <a:moveTo>
                      <a:pt x="0" y="0"/>
                    </a:moveTo>
                    <a:lnTo>
                      <a:pt x="881682" y="0"/>
                    </a:lnTo>
                    <a:lnTo>
                      <a:pt x="881682" y="303734"/>
                    </a:lnTo>
                    <a:lnTo>
                      <a:pt x="0" y="303734"/>
                    </a:lnTo>
                    <a:close/>
                  </a:path>
                </a:pathLst>
              </a:custGeom>
              <a:solidFill>
                <a:srgbClr val="003C8D"/>
              </a:solidFill>
            </p:spPr>
            <p:txBody>
              <a:bodyPr/>
              <a:lstStyle/>
              <a:p>
                <a:endParaRPr lang="vi-VN"/>
              </a:p>
            </p:txBody>
          </p:sp>
          <p:sp>
            <p:nvSpPr>
              <p:cNvPr id="11" name="TextBox 11"/>
              <p:cNvSpPr txBox="1"/>
              <p:nvPr/>
            </p:nvSpPr>
            <p:spPr>
              <a:xfrm>
                <a:off x="0" y="-47625"/>
                <a:ext cx="881682" cy="351359"/>
              </a:xfrm>
              <a:prstGeom prst="rect">
                <a:avLst/>
              </a:prstGeom>
            </p:spPr>
            <p:txBody>
              <a:bodyPr lIns="50800" tIns="50800" rIns="50800" bIns="50800" rtlCol="0" anchor="ctr"/>
              <a:lstStyle/>
              <a:p>
                <a:pPr algn="ctr">
                  <a:lnSpc>
                    <a:spcPts val="3474"/>
                  </a:lnSpc>
                </a:pPr>
                <a:endParaRPr/>
              </a:p>
            </p:txBody>
          </p:sp>
        </p:grpSp>
        <p:grpSp>
          <p:nvGrpSpPr>
            <p:cNvPr id="12" name="Group 12"/>
            <p:cNvGrpSpPr/>
            <p:nvPr/>
          </p:nvGrpSpPr>
          <p:grpSpPr>
            <a:xfrm>
              <a:off x="6384174" y="1776827"/>
              <a:ext cx="3808673" cy="1312065"/>
              <a:chOff x="0" y="0"/>
              <a:chExt cx="881682" cy="303734"/>
            </a:xfrm>
          </p:grpSpPr>
          <p:sp>
            <p:nvSpPr>
              <p:cNvPr id="13" name="Freeform 13"/>
              <p:cNvSpPr/>
              <p:nvPr/>
            </p:nvSpPr>
            <p:spPr>
              <a:xfrm>
                <a:off x="0" y="0"/>
                <a:ext cx="881682" cy="303734"/>
              </a:xfrm>
              <a:custGeom>
                <a:avLst/>
                <a:gdLst/>
                <a:ahLst/>
                <a:cxnLst/>
                <a:rect l="l" t="t" r="r" b="b"/>
                <a:pathLst>
                  <a:path w="881682" h="303734">
                    <a:moveTo>
                      <a:pt x="0" y="0"/>
                    </a:moveTo>
                    <a:lnTo>
                      <a:pt x="881682" y="0"/>
                    </a:lnTo>
                    <a:lnTo>
                      <a:pt x="881682" y="303734"/>
                    </a:lnTo>
                    <a:lnTo>
                      <a:pt x="0" y="303734"/>
                    </a:lnTo>
                    <a:close/>
                  </a:path>
                </a:pathLst>
              </a:custGeom>
              <a:solidFill>
                <a:srgbClr val="003C8D"/>
              </a:solidFill>
            </p:spPr>
            <p:txBody>
              <a:bodyPr/>
              <a:lstStyle/>
              <a:p>
                <a:endParaRPr lang="vi-VN"/>
              </a:p>
            </p:txBody>
          </p:sp>
          <p:sp>
            <p:nvSpPr>
              <p:cNvPr id="14" name="TextBox 14"/>
              <p:cNvSpPr txBox="1"/>
              <p:nvPr/>
            </p:nvSpPr>
            <p:spPr>
              <a:xfrm>
                <a:off x="0" y="-47625"/>
                <a:ext cx="881682" cy="351359"/>
              </a:xfrm>
              <a:prstGeom prst="rect">
                <a:avLst/>
              </a:prstGeom>
            </p:spPr>
            <p:txBody>
              <a:bodyPr lIns="50800" tIns="50800" rIns="50800" bIns="50800" rtlCol="0" anchor="ctr"/>
              <a:lstStyle/>
              <a:p>
                <a:pPr algn="ctr">
                  <a:lnSpc>
                    <a:spcPts val="3474"/>
                  </a:lnSpc>
                </a:pPr>
                <a:endParaRPr/>
              </a:p>
            </p:txBody>
          </p:sp>
        </p:grpSp>
        <p:grpSp>
          <p:nvGrpSpPr>
            <p:cNvPr id="15" name="Group 15"/>
            <p:cNvGrpSpPr/>
            <p:nvPr/>
          </p:nvGrpSpPr>
          <p:grpSpPr>
            <a:xfrm>
              <a:off x="5537572" y="289169"/>
              <a:ext cx="3808673" cy="1749775"/>
              <a:chOff x="0" y="0"/>
              <a:chExt cx="881682" cy="405061"/>
            </a:xfrm>
          </p:grpSpPr>
          <p:sp>
            <p:nvSpPr>
              <p:cNvPr id="16" name="Freeform 16"/>
              <p:cNvSpPr/>
              <p:nvPr/>
            </p:nvSpPr>
            <p:spPr>
              <a:xfrm>
                <a:off x="0" y="0"/>
                <a:ext cx="881682" cy="405061"/>
              </a:xfrm>
              <a:custGeom>
                <a:avLst/>
                <a:gdLst/>
                <a:ahLst/>
                <a:cxnLst/>
                <a:rect l="l" t="t" r="r" b="b"/>
                <a:pathLst>
                  <a:path w="881682" h="405061">
                    <a:moveTo>
                      <a:pt x="0" y="0"/>
                    </a:moveTo>
                    <a:lnTo>
                      <a:pt x="881682" y="0"/>
                    </a:lnTo>
                    <a:lnTo>
                      <a:pt x="881682" y="405061"/>
                    </a:lnTo>
                    <a:lnTo>
                      <a:pt x="0" y="405061"/>
                    </a:lnTo>
                    <a:close/>
                  </a:path>
                </a:pathLst>
              </a:custGeom>
              <a:solidFill>
                <a:srgbClr val="003C8D"/>
              </a:solidFill>
            </p:spPr>
            <p:txBody>
              <a:bodyPr/>
              <a:lstStyle/>
              <a:p>
                <a:endParaRPr lang="vi-VN"/>
              </a:p>
            </p:txBody>
          </p:sp>
          <p:sp>
            <p:nvSpPr>
              <p:cNvPr id="17" name="TextBox 17"/>
              <p:cNvSpPr txBox="1"/>
              <p:nvPr/>
            </p:nvSpPr>
            <p:spPr>
              <a:xfrm>
                <a:off x="0" y="-47625"/>
                <a:ext cx="881682" cy="452686"/>
              </a:xfrm>
              <a:prstGeom prst="rect">
                <a:avLst/>
              </a:prstGeom>
            </p:spPr>
            <p:txBody>
              <a:bodyPr lIns="50800" tIns="50800" rIns="50800" bIns="50800" rtlCol="0" anchor="ctr"/>
              <a:lstStyle/>
              <a:p>
                <a:pPr algn="ctr">
                  <a:lnSpc>
                    <a:spcPts val="3474"/>
                  </a:lnSpc>
                </a:pPr>
                <a:endParaRPr/>
              </a:p>
            </p:txBody>
          </p:sp>
        </p:grpSp>
        <p:grpSp>
          <p:nvGrpSpPr>
            <p:cNvPr id="18" name="Group 18"/>
            <p:cNvGrpSpPr/>
            <p:nvPr/>
          </p:nvGrpSpPr>
          <p:grpSpPr>
            <a:xfrm>
              <a:off x="0" y="726879"/>
              <a:ext cx="3808673" cy="1312065"/>
              <a:chOff x="0" y="0"/>
              <a:chExt cx="881682" cy="303734"/>
            </a:xfrm>
          </p:grpSpPr>
          <p:sp>
            <p:nvSpPr>
              <p:cNvPr id="19" name="Freeform 19"/>
              <p:cNvSpPr/>
              <p:nvPr/>
            </p:nvSpPr>
            <p:spPr>
              <a:xfrm>
                <a:off x="0" y="0"/>
                <a:ext cx="881682" cy="303734"/>
              </a:xfrm>
              <a:custGeom>
                <a:avLst/>
                <a:gdLst/>
                <a:ahLst/>
                <a:cxnLst/>
                <a:rect l="l" t="t" r="r" b="b"/>
                <a:pathLst>
                  <a:path w="881682" h="303734">
                    <a:moveTo>
                      <a:pt x="0" y="0"/>
                    </a:moveTo>
                    <a:lnTo>
                      <a:pt x="881682" y="0"/>
                    </a:lnTo>
                    <a:lnTo>
                      <a:pt x="881682" y="303734"/>
                    </a:lnTo>
                    <a:lnTo>
                      <a:pt x="0" y="303734"/>
                    </a:lnTo>
                    <a:close/>
                  </a:path>
                </a:pathLst>
              </a:custGeom>
              <a:solidFill>
                <a:srgbClr val="5CE1E6"/>
              </a:solidFill>
            </p:spPr>
            <p:txBody>
              <a:bodyPr/>
              <a:lstStyle/>
              <a:p>
                <a:endParaRPr lang="vi-VN"/>
              </a:p>
            </p:txBody>
          </p:sp>
          <p:sp>
            <p:nvSpPr>
              <p:cNvPr id="20" name="TextBox 20"/>
              <p:cNvSpPr txBox="1"/>
              <p:nvPr/>
            </p:nvSpPr>
            <p:spPr>
              <a:xfrm>
                <a:off x="0" y="-47625"/>
                <a:ext cx="881682" cy="351359"/>
              </a:xfrm>
              <a:prstGeom prst="rect">
                <a:avLst/>
              </a:prstGeom>
            </p:spPr>
            <p:txBody>
              <a:bodyPr lIns="50800" tIns="50800" rIns="50800" bIns="50800" rtlCol="0" anchor="ctr"/>
              <a:lstStyle/>
              <a:p>
                <a:pPr algn="ctr">
                  <a:lnSpc>
                    <a:spcPts val="3474"/>
                  </a:lnSpc>
                </a:pPr>
                <a:endParaRPr/>
              </a:p>
            </p:txBody>
          </p:sp>
        </p:grpSp>
        <p:grpSp>
          <p:nvGrpSpPr>
            <p:cNvPr id="21" name="Group 21"/>
            <p:cNvGrpSpPr/>
            <p:nvPr/>
          </p:nvGrpSpPr>
          <p:grpSpPr>
            <a:xfrm>
              <a:off x="4745321" y="726879"/>
              <a:ext cx="3808673" cy="1312065"/>
              <a:chOff x="0" y="0"/>
              <a:chExt cx="881682" cy="303734"/>
            </a:xfrm>
          </p:grpSpPr>
          <p:sp>
            <p:nvSpPr>
              <p:cNvPr id="22" name="Freeform 22"/>
              <p:cNvSpPr/>
              <p:nvPr/>
            </p:nvSpPr>
            <p:spPr>
              <a:xfrm>
                <a:off x="0" y="0"/>
                <a:ext cx="881682" cy="303734"/>
              </a:xfrm>
              <a:custGeom>
                <a:avLst/>
                <a:gdLst/>
                <a:ahLst/>
                <a:cxnLst/>
                <a:rect l="l" t="t" r="r" b="b"/>
                <a:pathLst>
                  <a:path w="881682" h="303734">
                    <a:moveTo>
                      <a:pt x="0" y="0"/>
                    </a:moveTo>
                    <a:lnTo>
                      <a:pt x="881682" y="0"/>
                    </a:lnTo>
                    <a:lnTo>
                      <a:pt x="881682" y="303734"/>
                    </a:lnTo>
                    <a:lnTo>
                      <a:pt x="0" y="303734"/>
                    </a:lnTo>
                    <a:close/>
                  </a:path>
                </a:pathLst>
              </a:custGeom>
              <a:solidFill>
                <a:srgbClr val="5CE1E6"/>
              </a:solidFill>
            </p:spPr>
            <p:txBody>
              <a:bodyPr/>
              <a:lstStyle/>
              <a:p>
                <a:endParaRPr lang="vi-VN"/>
              </a:p>
            </p:txBody>
          </p:sp>
          <p:sp>
            <p:nvSpPr>
              <p:cNvPr id="23" name="TextBox 23"/>
              <p:cNvSpPr txBox="1"/>
              <p:nvPr/>
            </p:nvSpPr>
            <p:spPr>
              <a:xfrm>
                <a:off x="0" y="-47625"/>
                <a:ext cx="881682" cy="351359"/>
              </a:xfrm>
              <a:prstGeom prst="rect">
                <a:avLst/>
              </a:prstGeom>
            </p:spPr>
            <p:txBody>
              <a:bodyPr lIns="50800" tIns="50800" rIns="50800" bIns="50800" rtlCol="0" anchor="ctr"/>
              <a:lstStyle/>
              <a:p>
                <a:pPr algn="ctr">
                  <a:lnSpc>
                    <a:spcPts val="3474"/>
                  </a:lnSpc>
                </a:pPr>
                <a:endParaRPr/>
              </a:p>
            </p:txBody>
          </p:sp>
        </p:grpSp>
        <p:grpSp>
          <p:nvGrpSpPr>
            <p:cNvPr id="24" name="Group 24"/>
            <p:cNvGrpSpPr/>
            <p:nvPr/>
          </p:nvGrpSpPr>
          <p:grpSpPr>
            <a:xfrm>
              <a:off x="2848016" y="1312065"/>
              <a:ext cx="3907858" cy="1170373"/>
              <a:chOff x="0" y="0"/>
              <a:chExt cx="904642" cy="270933"/>
            </a:xfrm>
          </p:grpSpPr>
          <p:sp>
            <p:nvSpPr>
              <p:cNvPr id="25" name="Freeform 25"/>
              <p:cNvSpPr/>
              <p:nvPr/>
            </p:nvSpPr>
            <p:spPr>
              <a:xfrm>
                <a:off x="0" y="0"/>
                <a:ext cx="904642" cy="270933"/>
              </a:xfrm>
              <a:custGeom>
                <a:avLst/>
                <a:gdLst/>
                <a:ahLst/>
                <a:cxnLst/>
                <a:rect l="l" t="t" r="r" b="b"/>
                <a:pathLst>
                  <a:path w="904642" h="270933">
                    <a:moveTo>
                      <a:pt x="0" y="0"/>
                    </a:moveTo>
                    <a:lnTo>
                      <a:pt x="904642" y="0"/>
                    </a:lnTo>
                    <a:lnTo>
                      <a:pt x="904642" y="270933"/>
                    </a:lnTo>
                    <a:lnTo>
                      <a:pt x="0" y="270933"/>
                    </a:lnTo>
                    <a:close/>
                  </a:path>
                </a:pathLst>
              </a:custGeom>
              <a:solidFill>
                <a:srgbClr val="003C8D"/>
              </a:solidFill>
            </p:spPr>
            <p:txBody>
              <a:bodyPr/>
              <a:lstStyle/>
              <a:p>
                <a:endParaRPr lang="vi-VN"/>
              </a:p>
            </p:txBody>
          </p:sp>
          <p:sp>
            <p:nvSpPr>
              <p:cNvPr id="26" name="TextBox 26"/>
              <p:cNvSpPr txBox="1"/>
              <p:nvPr/>
            </p:nvSpPr>
            <p:spPr>
              <a:xfrm>
                <a:off x="0" y="-47625"/>
                <a:ext cx="904642" cy="318558"/>
              </a:xfrm>
              <a:prstGeom prst="rect">
                <a:avLst/>
              </a:prstGeom>
            </p:spPr>
            <p:txBody>
              <a:bodyPr lIns="50800" tIns="50800" rIns="50800" bIns="50800" rtlCol="0" anchor="ctr"/>
              <a:lstStyle/>
              <a:p>
                <a:pPr algn="ctr">
                  <a:lnSpc>
                    <a:spcPts val="3474"/>
                  </a:lnSpc>
                </a:pPr>
                <a:endParaRPr/>
              </a:p>
            </p:txBody>
          </p:sp>
        </p:grpSp>
        <p:grpSp>
          <p:nvGrpSpPr>
            <p:cNvPr id="27" name="Group 27"/>
            <p:cNvGrpSpPr/>
            <p:nvPr/>
          </p:nvGrpSpPr>
          <p:grpSpPr>
            <a:xfrm>
              <a:off x="943679" y="1776827"/>
              <a:ext cx="3808673" cy="705611"/>
              <a:chOff x="0" y="0"/>
              <a:chExt cx="881682" cy="163344"/>
            </a:xfrm>
          </p:grpSpPr>
          <p:sp>
            <p:nvSpPr>
              <p:cNvPr id="28" name="Freeform 28"/>
              <p:cNvSpPr/>
              <p:nvPr/>
            </p:nvSpPr>
            <p:spPr>
              <a:xfrm>
                <a:off x="0" y="0"/>
                <a:ext cx="881682" cy="163344"/>
              </a:xfrm>
              <a:custGeom>
                <a:avLst/>
                <a:gdLst/>
                <a:ahLst/>
                <a:cxnLst/>
                <a:rect l="l" t="t" r="r" b="b"/>
                <a:pathLst>
                  <a:path w="881682" h="163344">
                    <a:moveTo>
                      <a:pt x="0" y="0"/>
                    </a:moveTo>
                    <a:lnTo>
                      <a:pt x="881682" y="0"/>
                    </a:lnTo>
                    <a:lnTo>
                      <a:pt x="881682" y="163344"/>
                    </a:lnTo>
                    <a:lnTo>
                      <a:pt x="0" y="163344"/>
                    </a:lnTo>
                    <a:close/>
                  </a:path>
                </a:pathLst>
              </a:custGeom>
              <a:solidFill>
                <a:srgbClr val="5CE1E6"/>
              </a:solidFill>
            </p:spPr>
            <p:txBody>
              <a:bodyPr/>
              <a:lstStyle/>
              <a:p>
                <a:endParaRPr lang="vi-VN"/>
              </a:p>
            </p:txBody>
          </p:sp>
          <p:sp>
            <p:nvSpPr>
              <p:cNvPr id="29" name="TextBox 29"/>
              <p:cNvSpPr txBox="1"/>
              <p:nvPr/>
            </p:nvSpPr>
            <p:spPr>
              <a:xfrm>
                <a:off x="0" y="-47625"/>
                <a:ext cx="881682" cy="210969"/>
              </a:xfrm>
              <a:prstGeom prst="rect">
                <a:avLst/>
              </a:prstGeom>
            </p:spPr>
            <p:txBody>
              <a:bodyPr lIns="50800" tIns="50800" rIns="50800" bIns="50800" rtlCol="0" anchor="ctr"/>
              <a:lstStyle/>
              <a:p>
                <a:pPr algn="ctr">
                  <a:lnSpc>
                    <a:spcPts val="3474"/>
                  </a:lnSpc>
                </a:pPr>
                <a:endParaRPr/>
              </a:p>
            </p:txBody>
          </p:sp>
        </p:grpSp>
      </p:grpSp>
      <p:grpSp>
        <p:nvGrpSpPr>
          <p:cNvPr id="30" name="Group 30"/>
          <p:cNvGrpSpPr/>
          <p:nvPr/>
        </p:nvGrpSpPr>
        <p:grpSpPr>
          <a:xfrm>
            <a:off x="8737788" y="2173663"/>
            <a:ext cx="3190714" cy="3190714"/>
            <a:chOff x="0" y="0"/>
            <a:chExt cx="812800" cy="812800"/>
          </a:xfrm>
        </p:grpSpPr>
        <p:sp>
          <p:nvSpPr>
            <p:cNvPr id="31" name="Freeform 3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123825" cap="sq">
              <a:solidFill>
                <a:srgbClr val="003C8D"/>
              </a:solidFill>
              <a:prstDash val="solid"/>
              <a:miter/>
            </a:ln>
          </p:spPr>
          <p:txBody>
            <a:bodyPr/>
            <a:lstStyle/>
            <a:p>
              <a:endParaRPr lang="vi-VN"/>
            </a:p>
          </p:txBody>
        </p:sp>
        <p:sp>
          <p:nvSpPr>
            <p:cNvPr id="32" name="TextBox 32"/>
            <p:cNvSpPr txBox="1"/>
            <p:nvPr/>
          </p:nvSpPr>
          <p:spPr>
            <a:xfrm>
              <a:off x="76200" y="28575"/>
              <a:ext cx="660400" cy="708025"/>
            </a:xfrm>
            <a:prstGeom prst="rect">
              <a:avLst/>
            </a:prstGeom>
          </p:spPr>
          <p:txBody>
            <a:bodyPr lIns="50800" tIns="50800" rIns="50800" bIns="50800" rtlCol="0" anchor="ctr"/>
            <a:lstStyle/>
            <a:p>
              <a:pPr algn="ctr">
                <a:lnSpc>
                  <a:spcPts val="3474"/>
                </a:lnSpc>
              </a:pPr>
              <a:endParaRPr/>
            </a:p>
          </p:txBody>
        </p:sp>
      </p:grpSp>
      <p:grpSp>
        <p:nvGrpSpPr>
          <p:cNvPr id="33" name="Group 33"/>
          <p:cNvGrpSpPr/>
          <p:nvPr/>
        </p:nvGrpSpPr>
        <p:grpSpPr>
          <a:xfrm>
            <a:off x="-1090532" y="5504161"/>
            <a:ext cx="2181064" cy="2181064"/>
            <a:chOff x="0" y="0"/>
            <a:chExt cx="812800" cy="812800"/>
          </a:xfrm>
        </p:grpSpPr>
        <p:sp>
          <p:nvSpPr>
            <p:cNvPr id="34" name="Freeform 3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123825" cap="sq">
              <a:solidFill>
                <a:srgbClr val="003C8D"/>
              </a:solidFill>
              <a:prstDash val="solid"/>
              <a:miter/>
            </a:ln>
          </p:spPr>
          <p:txBody>
            <a:bodyPr/>
            <a:lstStyle/>
            <a:p>
              <a:endParaRPr lang="vi-VN"/>
            </a:p>
          </p:txBody>
        </p:sp>
        <p:sp>
          <p:nvSpPr>
            <p:cNvPr id="35" name="TextBox 35"/>
            <p:cNvSpPr txBox="1"/>
            <p:nvPr/>
          </p:nvSpPr>
          <p:spPr>
            <a:xfrm>
              <a:off x="76200" y="28575"/>
              <a:ext cx="660400" cy="708025"/>
            </a:xfrm>
            <a:prstGeom prst="rect">
              <a:avLst/>
            </a:prstGeom>
          </p:spPr>
          <p:txBody>
            <a:bodyPr lIns="50800" tIns="50800" rIns="50800" bIns="50800" rtlCol="0" anchor="ctr"/>
            <a:lstStyle/>
            <a:p>
              <a:pPr algn="ctr">
                <a:lnSpc>
                  <a:spcPts val="3474"/>
                </a:lnSpc>
              </a:pPr>
              <a:endParaRPr/>
            </a:p>
          </p:txBody>
        </p:sp>
      </p:grpSp>
      <p:grpSp>
        <p:nvGrpSpPr>
          <p:cNvPr id="36" name="Group 36"/>
          <p:cNvGrpSpPr/>
          <p:nvPr/>
        </p:nvGrpSpPr>
        <p:grpSpPr>
          <a:xfrm rot="-10800000">
            <a:off x="8225111" y="4004253"/>
            <a:ext cx="8243024" cy="6407377"/>
            <a:chOff x="0" y="0"/>
            <a:chExt cx="2544271" cy="1977685"/>
          </a:xfrm>
          <a:solidFill>
            <a:schemeClr val="tx2">
              <a:lumMod val="40000"/>
              <a:lumOff val="60000"/>
            </a:schemeClr>
          </a:solidFill>
        </p:grpSpPr>
        <p:sp>
          <p:nvSpPr>
            <p:cNvPr id="37" name="Freeform 37"/>
            <p:cNvSpPr/>
            <p:nvPr/>
          </p:nvSpPr>
          <p:spPr>
            <a:xfrm>
              <a:off x="0" y="0"/>
              <a:ext cx="2544271" cy="1977685"/>
            </a:xfrm>
            <a:custGeom>
              <a:avLst/>
              <a:gdLst/>
              <a:ahLst/>
              <a:cxnLst/>
              <a:rect l="l" t="t" r="r" b="b"/>
              <a:pathLst>
                <a:path w="2544271" h="1977685">
                  <a:moveTo>
                    <a:pt x="0" y="0"/>
                  </a:moveTo>
                  <a:lnTo>
                    <a:pt x="2544271" y="0"/>
                  </a:lnTo>
                  <a:lnTo>
                    <a:pt x="2544271" y="1977685"/>
                  </a:lnTo>
                  <a:lnTo>
                    <a:pt x="0" y="1977685"/>
                  </a:lnTo>
                  <a:close/>
                </a:path>
              </a:pathLst>
            </a:custGeom>
            <a:grpFill/>
          </p:spPr>
          <p:txBody>
            <a:bodyPr/>
            <a:lstStyle/>
            <a:p>
              <a:endParaRPr lang="vi-VN"/>
            </a:p>
          </p:txBody>
        </p:sp>
        <p:sp>
          <p:nvSpPr>
            <p:cNvPr id="38" name="TextBox 38"/>
            <p:cNvSpPr txBox="1"/>
            <p:nvPr/>
          </p:nvSpPr>
          <p:spPr>
            <a:xfrm>
              <a:off x="0" y="-47625"/>
              <a:ext cx="2544271" cy="2025310"/>
            </a:xfrm>
            <a:prstGeom prst="rect">
              <a:avLst/>
            </a:prstGeom>
            <a:grpFill/>
          </p:spPr>
          <p:txBody>
            <a:bodyPr lIns="50800" tIns="50800" rIns="50800" bIns="50800" rtlCol="0" anchor="ctr"/>
            <a:lstStyle/>
            <a:p>
              <a:pPr algn="ctr">
                <a:lnSpc>
                  <a:spcPts val="3474"/>
                </a:lnSpc>
              </a:pPr>
              <a:endParaRPr/>
            </a:p>
          </p:txBody>
        </p:sp>
      </p:grpSp>
      <p:grpSp>
        <p:nvGrpSpPr>
          <p:cNvPr id="39" name="Group 39"/>
          <p:cNvGrpSpPr/>
          <p:nvPr/>
        </p:nvGrpSpPr>
        <p:grpSpPr>
          <a:xfrm>
            <a:off x="10635394" y="-519277"/>
            <a:ext cx="9272000" cy="2316669"/>
            <a:chOff x="0" y="0"/>
            <a:chExt cx="12362667" cy="3088893"/>
          </a:xfrm>
        </p:grpSpPr>
        <p:grpSp>
          <p:nvGrpSpPr>
            <p:cNvPr id="40" name="Group 40"/>
            <p:cNvGrpSpPr/>
            <p:nvPr/>
          </p:nvGrpSpPr>
          <p:grpSpPr>
            <a:xfrm rot="-10800000">
              <a:off x="6675636" y="1776827"/>
              <a:ext cx="3808673" cy="1312065"/>
              <a:chOff x="0" y="0"/>
              <a:chExt cx="881682" cy="303734"/>
            </a:xfrm>
          </p:grpSpPr>
          <p:sp>
            <p:nvSpPr>
              <p:cNvPr id="41" name="Freeform 41"/>
              <p:cNvSpPr/>
              <p:nvPr/>
            </p:nvSpPr>
            <p:spPr>
              <a:xfrm>
                <a:off x="0" y="0"/>
                <a:ext cx="881682" cy="303734"/>
              </a:xfrm>
              <a:custGeom>
                <a:avLst/>
                <a:gdLst/>
                <a:ahLst/>
                <a:cxnLst/>
                <a:rect l="l" t="t" r="r" b="b"/>
                <a:pathLst>
                  <a:path w="881682" h="303734">
                    <a:moveTo>
                      <a:pt x="0" y="0"/>
                    </a:moveTo>
                    <a:lnTo>
                      <a:pt x="881682" y="0"/>
                    </a:lnTo>
                    <a:lnTo>
                      <a:pt x="881682" y="303734"/>
                    </a:lnTo>
                    <a:lnTo>
                      <a:pt x="0" y="303734"/>
                    </a:lnTo>
                    <a:close/>
                  </a:path>
                </a:pathLst>
              </a:custGeom>
              <a:solidFill>
                <a:srgbClr val="003C8D"/>
              </a:solidFill>
            </p:spPr>
            <p:txBody>
              <a:bodyPr/>
              <a:lstStyle/>
              <a:p>
                <a:endParaRPr lang="vi-VN"/>
              </a:p>
            </p:txBody>
          </p:sp>
          <p:sp>
            <p:nvSpPr>
              <p:cNvPr id="42" name="TextBox 42"/>
              <p:cNvSpPr txBox="1"/>
              <p:nvPr/>
            </p:nvSpPr>
            <p:spPr>
              <a:xfrm>
                <a:off x="0" y="-47625"/>
                <a:ext cx="881682" cy="351359"/>
              </a:xfrm>
              <a:prstGeom prst="rect">
                <a:avLst/>
              </a:prstGeom>
            </p:spPr>
            <p:txBody>
              <a:bodyPr lIns="50800" tIns="50800" rIns="50800" bIns="50800" rtlCol="0" anchor="ctr"/>
              <a:lstStyle/>
              <a:p>
                <a:pPr algn="ctr">
                  <a:lnSpc>
                    <a:spcPts val="3474"/>
                  </a:lnSpc>
                </a:pPr>
                <a:endParaRPr/>
              </a:p>
            </p:txBody>
          </p:sp>
        </p:grpSp>
        <p:grpSp>
          <p:nvGrpSpPr>
            <p:cNvPr id="43" name="Group 43"/>
            <p:cNvGrpSpPr/>
            <p:nvPr/>
          </p:nvGrpSpPr>
          <p:grpSpPr>
            <a:xfrm rot="-10800000">
              <a:off x="0" y="464762"/>
              <a:ext cx="3808673" cy="1312065"/>
              <a:chOff x="0" y="0"/>
              <a:chExt cx="881682" cy="303734"/>
            </a:xfrm>
          </p:grpSpPr>
          <p:sp>
            <p:nvSpPr>
              <p:cNvPr id="44" name="Freeform 44"/>
              <p:cNvSpPr/>
              <p:nvPr/>
            </p:nvSpPr>
            <p:spPr>
              <a:xfrm>
                <a:off x="0" y="0"/>
                <a:ext cx="881682" cy="303734"/>
              </a:xfrm>
              <a:custGeom>
                <a:avLst/>
                <a:gdLst/>
                <a:ahLst/>
                <a:cxnLst/>
                <a:rect l="l" t="t" r="r" b="b"/>
                <a:pathLst>
                  <a:path w="881682" h="303734">
                    <a:moveTo>
                      <a:pt x="0" y="0"/>
                    </a:moveTo>
                    <a:lnTo>
                      <a:pt x="881682" y="0"/>
                    </a:lnTo>
                    <a:lnTo>
                      <a:pt x="881682" y="303734"/>
                    </a:lnTo>
                    <a:lnTo>
                      <a:pt x="0" y="303734"/>
                    </a:lnTo>
                    <a:close/>
                  </a:path>
                </a:pathLst>
              </a:custGeom>
              <a:solidFill>
                <a:srgbClr val="5CE1E6"/>
              </a:solidFill>
            </p:spPr>
            <p:txBody>
              <a:bodyPr/>
              <a:lstStyle/>
              <a:p>
                <a:endParaRPr lang="vi-VN"/>
              </a:p>
            </p:txBody>
          </p:sp>
          <p:sp>
            <p:nvSpPr>
              <p:cNvPr id="45" name="TextBox 45"/>
              <p:cNvSpPr txBox="1"/>
              <p:nvPr/>
            </p:nvSpPr>
            <p:spPr>
              <a:xfrm>
                <a:off x="0" y="-47625"/>
                <a:ext cx="881682" cy="351359"/>
              </a:xfrm>
              <a:prstGeom prst="rect">
                <a:avLst/>
              </a:prstGeom>
            </p:spPr>
            <p:txBody>
              <a:bodyPr lIns="50800" tIns="50800" rIns="50800" bIns="50800" rtlCol="0" anchor="ctr"/>
              <a:lstStyle/>
              <a:p>
                <a:pPr algn="ctr">
                  <a:lnSpc>
                    <a:spcPts val="3474"/>
                  </a:lnSpc>
                </a:pPr>
                <a:endParaRPr/>
              </a:p>
            </p:txBody>
          </p:sp>
        </p:grpSp>
        <p:grpSp>
          <p:nvGrpSpPr>
            <p:cNvPr id="46" name="Group 46"/>
            <p:cNvGrpSpPr/>
            <p:nvPr/>
          </p:nvGrpSpPr>
          <p:grpSpPr>
            <a:xfrm rot="-10800000">
              <a:off x="2169820" y="0"/>
              <a:ext cx="3808673" cy="1312065"/>
              <a:chOff x="0" y="0"/>
              <a:chExt cx="881682" cy="303734"/>
            </a:xfrm>
          </p:grpSpPr>
          <p:sp>
            <p:nvSpPr>
              <p:cNvPr id="47" name="Freeform 47"/>
              <p:cNvSpPr/>
              <p:nvPr/>
            </p:nvSpPr>
            <p:spPr>
              <a:xfrm>
                <a:off x="0" y="0"/>
                <a:ext cx="881682" cy="303734"/>
              </a:xfrm>
              <a:custGeom>
                <a:avLst/>
                <a:gdLst/>
                <a:ahLst/>
                <a:cxnLst/>
                <a:rect l="l" t="t" r="r" b="b"/>
                <a:pathLst>
                  <a:path w="881682" h="303734">
                    <a:moveTo>
                      <a:pt x="0" y="0"/>
                    </a:moveTo>
                    <a:lnTo>
                      <a:pt x="881682" y="0"/>
                    </a:lnTo>
                    <a:lnTo>
                      <a:pt x="881682" y="303734"/>
                    </a:lnTo>
                    <a:lnTo>
                      <a:pt x="0" y="303734"/>
                    </a:lnTo>
                    <a:close/>
                  </a:path>
                </a:pathLst>
              </a:custGeom>
              <a:solidFill>
                <a:srgbClr val="003C8D"/>
              </a:solidFill>
            </p:spPr>
            <p:txBody>
              <a:bodyPr/>
              <a:lstStyle/>
              <a:p>
                <a:endParaRPr lang="vi-VN"/>
              </a:p>
            </p:txBody>
          </p:sp>
          <p:sp>
            <p:nvSpPr>
              <p:cNvPr id="48" name="TextBox 48"/>
              <p:cNvSpPr txBox="1"/>
              <p:nvPr/>
            </p:nvSpPr>
            <p:spPr>
              <a:xfrm>
                <a:off x="0" y="-47625"/>
                <a:ext cx="881682" cy="351359"/>
              </a:xfrm>
              <a:prstGeom prst="rect">
                <a:avLst/>
              </a:prstGeom>
            </p:spPr>
            <p:txBody>
              <a:bodyPr lIns="50800" tIns="50800" rIns="50800" bIns="50800" rtlCol="0" anchor="ctr"/>
              <a:lstStyle/>
              <a:p>
                <a:pPr algn="ctr">
                  <a:lnSpc>
                    <a:spcPts val="3474"/>
                  </a:lnSpc>
                </a:pPr>
                <a:endParaRPr/>
              </a:p>
            </p:txBody>
          </p:sp>
        </p:grpSp>
        <p:grpSp>
          <p:nvGrpSpPr>
            <p:cNvPr id="49" name="Group 49"/>
            <p:cNvGrpSpPr/>
            <p:nvPr/>
          </p:nvGrpSpPr>
          <p:grpSpPr>
            <a:xfrm rot="-10800000">
              <a:off x="2169820" y="0"/>
              <a:ext cx="3808673" cy="1312065"/>
              <a:chOff x="0" y="0"/>
              <a:chExt cx="881682" cy="303734"/>
            </a:xfrm>
          </p:grpSpPr>
          <p:sp>
            <p:nvSpPr>
              <p:cNvPr id="50" name="Freeform 50"/>
              <p:cNvSpPr/>
              <p:nvPr/>
            </p:nvSpPr>
            <p:spPr>
              <a:xfrm>
                <a:off x="0" y="0"/>
                <a:ext cx="881682" cy="303734"/>
              </a:xfrm>
              <a:custGeom>
                <a:avLst/>
                <a:gdLst/>
                <a:ahLst/>
                <a:cxnLst/>
                <a:rect l="l" t="t" r="r" b="b"/>
                <a:pathLst>
                  <a:path w="881682" h="303734">
                    <a:moveTo>
                      <a:pt x="0" y="0"/>
                    </a:moveTo>
                    <a:lnTo>
                      <a:pt x="881682" y="0"/>
                    </a:lnTo>
                    <a:lnTo>
                      <a:pt x="881682" y="303734"/>
                    </a:lnTo>
                    <a:lnTo>
                      <a:pt x="0" y="303734"/>
                    </a:lnTo>
                    <a:close/>
                  </a:path>
                </a:pathLst>
              </a:custGeom>
              <a:solidFill>
                <a:srgbClr val="003C8D"/>
              </a:solidFill>
            </p:spPr>
            <p:txBody>
              <a:bodyPr/>
              <a:lstStyle/>
              <a:p>
                <a:endParaRPr lang="vi-VN"/>
              </a:p>
            </p:txBody>
          </p:sp>
          <p:sp>
            <p:nvSpPr>
              <p:cNvPr id="51" name="TextBox 51"/>
              <p:cNvSpPr txBox="1"/>
              <p:nvPr/>
            </p:nvSpPr>
            <p:spPr>
              <a:xfrm>
                <a:off x="0" y="-47625"/>
                <a:ext cx="881682" cy="351359"/>
              </a:xfrm>
              <a:prstGeom prst="rect">
                <a:avLst/>
              </a:prstGeom>
            </p:spPr>
            <p:txBody>
              <a:bodyPr lIns="50800" tIns="50800" rIns="50800" bIns="50800" rtlCol="0" anchor="ctr"/>
              <a:lstStyle/>
              <a:p>
                <a:pPr algn="ctr">
                  <a:lnSpc>
                    <a:spcPts val="3474"/>
                  </a:lnSpc>
                </a:pPr>
                <a:endParaRPr/>
              </a:p>
            </p:txBody>
          </p:sp>
        </p:grpSp>
        <p:grpSp>
          <p:nvGrpSpPr>
            <p:cNvPr id="52" name="Group 52"/>
            <p:cNvGrpSpPr/>
            <p:nvPr/>
          </p:nvGrpSpPr>
          <p:grpSpPr>
            <a:xfrm rot="-10800000">
              <a:off x="3016422" y="1049948"/>
              <a:ext cx="3808673" cy="1749775"/>
              <a:chOff x="0" y="0"/>
              <a:chExt cx="881682" cy="405061"/>
            </a:xfrm>
          </p:grpSpPr>
          <p:sp>
            <p:nvSpPr>
              <p:cNvPr id="53" name="Freeform 53"/>
              <p:cNvSpPr/>
              <p:nvPr/>
            </p:nvSpPr>
            <p:spPr>
              <a:xfrm>
                <a:off x="0" y="0"/>
                <a:ext cx="881682" cy="405061"/>
              </a:xfrm>
              <a:custGeom>
                <a:avLst/>
                <a:gdLst/>
                <a:ahLst/>
                <a:cxnLst/>
                <a:rect l="l" t="t" r="r" b="b"/>
                <a:pathLst>
                  <a:path w="881682" h="405061">
                    <a:moveTo>
                      <a:pt x="0" y="0"/>
                    </a:moveTo>
                    <a:lnTo>
                      <a:pt x="881682" y="0"/>
                    </a:lnTo>
                    <a:lnTo>
                      <a:pt x="881682" y="405061"/>
                    </a:lnTo>
                    <a:lnTo>
                      <a:pt x="0" y="405061"/>
                    </a:lnTo>
                    <a:close/>
                  </a:path>
                </a:pathLst>
              </a:custGeom>
              <a:solidFill>
                <a:srgbClr val="003C8D"/>
              </a:solidFill>
            </p:spPr>
            <p:txBody>
              <a:bodyPr/>
              <a:lstStyle/>
              <a:p>
                <a:endParaRPr lang="vi-VN"/>
              </a:p>
            </p:txBody>
          </p:sp>
          <p:sp>
            <p:nvSpPr>
              <p:cNvPr id="54" name="TextBox 54"/>
              <p:cNvSpPr txBox="1"/>
              <p:nvPr/>
            </p:nvSpPr>
            <p:spPr>
              <a:xfrm>
                <a:off x="0" y="-47625"/>
                <a:ext cx="881682" cy="452686"/>
              </a:xfrm>
              <a:prstGeom prst="rect">
                <a:avLst/>
              </a:prstGeom>
            </p:spPr>
            <p:txBody>
              <a:bodyPr lIns="50800" tIns="50800" rIns="50800" bIns="50800" rtlCol="0" anchor="ctr"/>
              <a:lstStyle/>
              <a:p>
                <a:pPr algn="ctr">
                  <a:lnSpc>
                    <a:spcPts val="3474"/>
                  </a:lnSpc>
                </a:pPr>
                <a:endParaRPr/>
              </a:p>
            </p:txBody>
          </p:sp>
        </p:grpSp>
        <p:grpSp>
          <p:nvGrpSpPr>
            <p:cNvPr id="55" name="Group 55"/>
            <p:cNvGrpSpPr/>
            <p:nvPr/>
          </p:nvGrpSpPr>
          <p:grpSpPr>
            <a:xfrm rot="-10800000">
              <a:off x="8553994" y="1049948"/>
              <a:ext cx="3808673" cy="1312065"/>
              <a:chOff x="0" y="0"/>
              <a:chExt cx="881682" cy="303734"/>
            </a:xfrm>
          </p:grpSpPr>
          <p:sp>
            <p:nvSpPr>
              <p:cNvPr id="56" name="Freeform 56"/>
              <p:cNvSpPr/>
              <p:nvPr/>
            </p:nvSpPr>
            <p:spPr>
              <a:xfrm>
                <a:off x="0" y="0"/>
                <a:ext cx="881682" cy="303734"/>
              </a:xfrm>
              <a:custGeom>
                <a:avLst/>
                <a:gdLst/>
                <a:ahLst/>
                <a:cxnLst/>
                <a:rect l="l" t="t" r="r" b="b"/>
                <a:pathLst>
                  <a:path w="881682" h="303734">
                    <a:moveTo>
                      <a:pt x="0" y="0"/>
                    </a:moveTo>
                    <a:lnTo>
                      <a:pt x="881682" y="0"/>
                    </a:lnTo>
                    <a:lnTo>
                      <a:pt x="881682" y="303734"/>
                    </a:lnTo>
                    <a:lnTo>
                      <a:pt x="0" y="303734"/>
                    </a:lnTo>
                    <a:close/>
                  </a:path>
                </a:pathLst>
              </a:custGeom>
              <a:solidFill>
                <a:srgbClr val="5CE1E6"/>
              </a:solidFill>
            </p:spPr>
            <p:txBody>
              <a:bodyPr/>
              <a:lstStyle/>
              <a:p>
                <a:endParaRPr lang="vi-VN"/>
              </a:p>
            </p:txBody>
          </p:sp>
          <p:sp>
            <p:nvSpPr>
              <p:cNvPr id="57" name="TextBox 57"/>
              <p:cNvSpPr txBox="1"/>
              <p:nvPr/>
            </p:nvSpPr>
            <p:spPr>
              <a:xfrm>
                <a:off x="0" y="-47625"/>
                <a:ext cx="881682" cy="351359"/>
              </a:xfrm>
              <a:prstGeom prst="rect">
                <a:avLst/>
              </a:prstGeom>
            </p:spPr>
            <p:txBody>
              <a:bodyPr lIns="50800" tIns="50800" rIns="50800" bIns="50800" rtlCol="0" anchor="ctr"/>
              <a:lstStyle/>
              <a:p>
                <a:pPr algn="ctr">
                  <a:lnSpc>
                    <a:spcPts val="3474"/>
                  </a:lnSpc>
                </a:pPr>
                <a:endParaRPr/>
              </a:p>
            </p:txBody>
          </p:sp>
        </p:grpSp>
        <p:grpSp>
          <p:nvGrpSpPr>
            <p:cNvPr id="58" name="Group 58"/>
            <p:cNvGrpSpPr/>
            <p:nvPr/>
          </p:nvGrpSpPr>
          <p:grpSpPr>
            <a:xfrm rot="-10800000">
              <a:off x="3808673" y="1049948"/>
              <a:ext cx="3808673" cy="1312065"/>
              <a:chOff x="0" y="0"/>
              <a:chExt cx="881682" cy="303734"/>
            </a:xfrm>
          </p:grpSpPr>
          <p:sp>
            <p:nvSpPr>
              <p:cNvPr id="59" name="Freeform 59"/>
              <p:cNvSpPr/>
              <p:nvPr/>
            </p:nvSpPr>
            <p:spPr>
              <a:xfrm>
                <a:off x="0" y="0"/>
                <a:ext cx="881682" cy="303734"/>
              </a:xfrm>
              <a:custGeom>
                <a:avLst/>
                <a:gdLst/>
                <a:ahLst/>
                <a:cxnLst/>
                <a:rect l="l" t="t" r="r" b="b"/>
                <a:pathLst>
                  <a:path w="881682" h="303734">
                    <a:moveTo>
                      <a:pt x="0" y="0"/>
                    </a:moveTo>
                    <a:lnTo>
                      <a:pt x="881682" y="0"/>
                    </a:lnTo>
                    <a:lnTo>
                      <a:pt x="881682" y="303734"/>
                    </a:lnTo>
                    <a:lnTo>
                      <a:pt x="0" y="303734"/>
                    </a:lnTo>
                    <a:close/>
                  </a:path>
                </a:pathLst>
              </a:custGeom>
              <a:solidFill>
                <a:srgbClr val="5CE1E6"/>
              </a:solidFill>
            </p:spPr>
            <p:txBody>
              <a:bodyPr/>
              <a:lstStyle/>
              <a:p>
                <a:endParaRPr lang="vi-VN"/>
              </a:p>
            </p:txBody>
          </p:sp>
          <p:sp>
            <p:nvSpPr>
              <p:cNvPr id="60" name="TextBox 60"/>
              <p:cNvSpPr txBox="1"/>
              <p:nvPr/>
            </p:nvSpPr>
            <p:spPr>
              <a:xfrm>
                <a:off x="0" y="-47625"/>
                <a:ext cx="881682" cy="351359"/>
              </a:xfrm>
              <a:prstGeom prst="rect">
                <a:avLst/>
              </a:prstGeom>
            </p:spPr>
            <p:txBody>
              <a:bodyPr lIns="50800" tIns="50800" rIns="50800" bIns="50800" rtlCol="0" anchor="ctr"/>
              <a:lstStyle/>
              <a:p>
                <a:pPr algn="ctr">
                  <a:lnSpc>
                    <a:spcPts val="3474"/>
                  </a:lnSpc>
                </a:pPr>
                <a:endParaRPr/>
              </a:p>
            </p:txBody>
          </p:sp>
        </p:grpSp>
        <p:grpSp>
          <p:nvGrpSpPr>
            <p:cNvPr id="61" name="Group 61"/>
            <p:cNvGrpSpPr/>
            <p:nvPr/>
          </p:nvGrpSpPr>
          <p:grpSpPr>
            <a:xfrm rot="-10800000">
              <a:off x="5606794" y="606454"/>
              <a:ext cx="3907858" cy="1170373"/>
              <a:chOff x="0" y="0"/>
              <a:chExt cx="904642" cy="270933"/>
            </a:xfrm>
          </p:grpSpPr>
          <p:sp>
            <p:nvSpPr>
              <p:cNvPr id="62" name="Freeform 62"/>
              <p:cNvSpPr/>
              <p:nvPr/>
            </p:nvSpPr>
            <p:spPr>
              <a:xfrm>
                <a:off x="0" y="0"/>
                <a:ext cx="904642" cy="270933"/>
              </a:xfrm>
              <a:custGeom>
                <a:avLst/>
                <a:gdLst/>
                <a:ahLst/>
                <a:cxnLst/>
                <a:rect l="l" t="t" r="r" b="b"/>
                <a:pathLst>
                  <a:path w="904642" h="270933">
                    <a:moveTo>
                      <a:pt x="0" y="0"/>
                    </a:moveTo>
                    <a:lnTo>
                      <a:pt x="904642" y="0"/>
                    </a:lnTo>
                    <a:lnTo>
                      <a:pt x="904642" y="270933"/>
                    </a:lnTo>
                    <a:lnTo>
                      <a:pt x="0" y="270933"/>
                    </a:lnTo>
                    <a:close/>
                  </a:path>
                </a:pathLst>
              </a:custGeom>
              <a:solidFill>
                <a:srgbClr val="003C8D"/>
              </a:solidFill>
            </p:spPr>
            <p:txBody>
              <a:bodyPr/>
              <a:lstStyle/>
              <a:p>
                <a:endParaRPr lang="vi-VN"/>
              </a:p>
            </p:txBody>
          </p:sp>
          <p:sp>
            <p:nvSpPr>
              <p:cNvPr id="63" name="TextBox 63"/>
              <p:cNvSpPr txBox="1"/>
              <p:nvPr/>
            </p:nvSpPr>
            <p:spPr>
              <a:xfrm>
                <a:off x="0" y="-47625"/>
                <a:ext cx="904642" cy="318558"/>
              </a:xfrm>
              <a:prstGeom prst="rect">
                <a:avLst/>
              </a:prstGeom>
            </p:spPr>
            <p:txBody>
              <a:bodyPr lIns="50800" tIns="50800" rIns="50800" bIns="50800" rtlCol="0" anchor="ctr"/>
              <a:lstStyle/>
              <a:p>
                <a:pPr algn="ctr">
                  <a:lnSpc>
                    <a:spcPts val="3474"/>
                  </a:lnSpc>
                </a:pPr>
                <a:endParaRPr/>
              </a:p>
            </p:txBody>
          </p:sp>
        </p:grpSp>
        <p:grpSp>
          <p:nvGrpSpPr>
            <p:cNvPr id="64" name="Group 64"/>
            <p:cNvGrpSpPr/>
            <p:nvPr/>
          </p:nvGrpSpPr>
          <p:grpSpPr>
            <a:xfrm rot="-10800000">
              <a:off x="7610315" y="606454"/>
              <a:ext cx="3808673" cy="705611"/>
              <a:chOff x="0" y="0"/>
              <a:chExt cx="881682" cy="163344"/>
            </a:xfrm>
          </p:grpSpPr>
          <p:sp>
            <p:nvSpPr>
              <p:cNvPr id="65" name="Freeform 65"/>
              <p:cNvSpPr/>
              <p:nvPr/>
            </p:nvSpPr>
            <p:spPr>
              <a:xfrm>
                <a:off x="0" y="0"/>
                <a:ext cx="881682" cy="163344"/>
              </a:xfrm>
              <a:custGeom>
                <a:avLst/>
                <a:gdLst/>
                <a:ahLst/>
                <a:cxnLst/>
                <a:rect l="l" t="t" r="r" b="b"/>
                <a:pathLst>
                  <a:path w="881682" h="163344">
                    <a:moveTo>
                      <a:pt x="0" y="0"/>
                    </a:moveTo>
                    <a:lnTo>
                      <a:pt x="881682" y="0"/>
                    </a:lnTo>
                    <a:lnTo>
                      <a:pt x="881682" y="163344"/>
                    </a:lnTo>
                    <a:lnTo>
                      <a:pt x="0" y="163344"/>
                    </a:lnTo>
                    <a:close/>
                  </a:path>
                </a:pathLst>
              </a:custGeom>
              <a:solidFill>
                <a:srgbClr val="5CE1E6"/>
              </a:solidFill>
            </p:spPr>
            <p:txBody>
              <a:bodyPr/>
              <a:lstStyle/>
              <a:p>
                <a:endParaRPr lang="vi-VN"/>
              </a:p>
            </p:txBody>
          </p:sp>
          <p:sp>
            <p:nvSpPr>
              <p:cNvPr id="66" name="TextBox 66"/>
              <p:cNvSpPr txBox="1"/>
              <p:nvPr/>
            </p:nvSpPr>
            <p:spPr>
              <a:xfrm>
                <a:off x="0" y="-47625"/>
                <a:ext cx="881682" cy="210969"/>
              </a:xfrm>
              <a:prstGeom prst="rect">
                <a:avLst/>
              </a:prstGeom>
            </p:spPr>
            <p:txBody>
              <a:bodyPr lIns="50800" tIns="50800" rIns="50800" bIns="50800" rtlCol="0" anchor="ctr"/>
              <a:lstStyle/>
              <a:p>
                <a:pPr algn="ctr">
                  <a:lnSpc>
                    <a:spcPts val="3474"/>
                  </a:lnSpc>
                </a:pPr>
                <a:endParaRPr/>
              </a:p>
            </p:txBody>
          </p:sp>
        </p:grpSp>
      </p:grpSp>
      <p:sp>
        <p:nvSpPr>
          <p:cNvPr id="67" name="TextBox 67"/>
          <p:cNvSpPr txBox="1"/>
          <p:nvPr/>
        </p:nvSpPr>
        <p:spPr>
          <a:xfrm>
            <a:off x="8927896" y="4457354"/>
            <a:ext cx="3228018" cy="425413"/>
          </a:xfrm>
          <a:prstGeom prst="rect">
            <a:avLst/>
          </a:prstGeom>
        </p:spPr>
        <p:txBody>
          <a:bodyPr lIns="0" tIns="0" rIns="0" bIns="0" rtlCol="0" anchor="t">
            <a:spAutoFit/>
          </a:bodyPr>
          <a:lstStyle/>
          <a:p>
            <a:pPr marL="539749" lvl="1" indent="-269875" algn="l">
              <a:lnSpc>
                <a:spcPts val="3474"/>
              </a:lnSpc>
              <a:buFont typeface="Arial"/>
              <a:buChar char="•"/>
            </a:pPr>
            <a:r>
              <a:rPr lang="en-US" sz="2499">
                <a:solidFill>
                  <a:srgbClr val="000000"/>
                </a:solidFill>
                <a:latin typeface="Montserrat Classic Bold"/>
              </a:rPr>
              <a:t>ABOUT US</a:t>
            </a:r>
          </a:p>
        </p:txBody>
      </p:sp>
      <p:sp>
        <p:nvSpPr>
          <p:cNvPr id="68" name="TextBox 68"/>
          <p:cNvSpPr txBox="1"/>
          <p:nvPr/>
        </p:nvSpPr>
        <p:spPr>
          <a:xfrm>
            <a:off x="8666100" y="7658522"/>
            <a:ext cx="4517528" cy="448841"/>
          </a:xfrm>
          <a:prstGeom prst="rect">
            <a:avLst/>
          </a:prstGeom>
        </p:spPr>
        <p:txBody>
          <a:bodyPr wrap="square" lIns="0" tIns="0" rIns="0" bIns="0" rtlCol="0" anchor="t">
            <a:spAutoFit/>
          </a:bodyPr>
          <a:lstStyle/>
          <a:p>
            <a:pPr marL="539749" lvl="1" indent="-269875" algn="l">
              <a:lnSpc>
                <a:spcPts val="3474"/>
              </a:lnSpc>
              <a:buFont typeface="Arial"/>
              <a:buChar char="•"/>
            </a:pPr>
            <a:r>
              <a:rPr lang="vi-VN" sz="3200">
                <a:solidFill>
                  <a:srgbClr val="000000"/>
                </a:solidFill>
              </a:rPr>
              <a:t>NHÂN THÀNH ĐẠT</a:t>
            </a:r>
            <a:endParaRPr lang="en-US" sz="3200">
              <a:solidFill>
                <a:srgbClr val="000000"/>
              </a:solidFill>
            </a:endParaRPr>
          </a:p>
        </p:txBody>
      </p:sp>
      <p:sp>
        <p:nvSpPr>
          <p:cNvPr id="69" name="TextBox 69"/>
          <p:cNvSpPr txBox="1"/>
          <p:nvPr/>
        </p:nvSpPr>
        <p:spPr>
          <a:xfrm>
            <a:off x="8666100" y="6012188"/>
            <a:ext cx="4255732" cy="448841"/>
          </a:xfrm>
          <a:prstGeom prst="rect">
            <a:avLst/>
          </a:prstGeom>
        </p:spPr>
        <p:txBody>
          <a:bodyPr wrap="square" lIns="0" tIns="0" rIns="0" bIns="0" rtlCol="0" anchor="t">
            <a:spAutoFit/>
          </a:bodyPr>
          <a:lstStyle/>
          <a:p>
            <a:pPr marL="539749" lvl="1" indent="-269875" algn="l">
              <a:lnSpc>
                <a:spcPts val="3474"/>
              </a:lnSpc>
              <a:buFont typeface="Arial"/>
              <a:buChar char="•"/>
            </a:pPr>
            <a:r>
              <a:rPr lang="vi-VN" sz="3200">
                <a:solidFill>
                  <a:srgbClr val="000000"/>
                </a:solidFill>
              </a:rPr>
              <a:t>NGÔ PHƯƠG NAM</a:t>
            </a:r>
            <a:endParaRPr lang="en-US" sz="3200">
              <a:solidFill>
                <a:srgbClr val="000000"/>
              </a:solidFill>
            </a:endParaRPr>
          </a:p>
        </p:txBody>
      </p:sp>
      <p:sp>
        <p:nvSpPr>
          <p:cNvPr id="71" name="TextBox 71"/>
          <p:cNvSpPr txBox="1"/>
          <p:nvPr/>
        </p:nvSpPr>
        <p:spPr>
          <a:xfrm>
            <a:off x="8671542" y="6841583"/>
            <a:ext cx="4953075" cy="448841"/>
          </a:xfrm>
          <a:prstGeom prst="rect">
            <a:avLst/>
          </a:prstGeom>
        </p:spPr>
        <p:txBody>
          <a:bodyPr wrap="square" lIns="0" tIns="0" rIns="0" bIns="0" rtlCol="0" anchor="t">
            <a:spAutoFit/>
          </a:bodyPr>
          <a:lstStyle/>
          <a:p>
            <a:pPr marL="539749" lvl="1" indent="-269875" algn="l">
              <a:lnSpc>
                <a:spcPts val="3474"/>
              </a:lnSpc>
              <a:buFont typeface="Arial"/>
              <a:buChar char="•"/>
            </a:pPr>
            <a:r>
              <a:rPr lang="vi-VN" sz="3200">
                <a:solidFill>
                  <a:srgbClr val="000000"/>
                </a:solidFill>
              </a:rPr>
              <a:t>NGUYỄN VĂN ĐÔNG</a:t>
            </a:r>
            <a:endParaRPr lang="en-US" sz="3200">
              <a:solidFill>
                <a:srgbClr val="000000"/>
              </a:solidFill>
            </a:endParaRPr>
          </a:p>
        </p:txBody>
      </p:sp>
      <p:sp>
        <p:nvSpPr>
          <p:cNvPr id="72" name="TextBox 72"/>
          <p:cNvSpPr txBox="1"/>
          <p:nvPr/>
        </p:nvSpPr>
        <p:spPr>
          <a:xfrm>
            <a:off x="13646843" y="5868800"/>
            <a:ext cx="2659092" cy="398827"/>
          </a:xfrm>
          <a:prstGeom prst="rect">
            <a:avLst/>
          </a:prstGeom>
        </p:spPr>
        <p:txBody>
          <a:bodyPr lIns="0" tIns="0" rIns="0" bIns="0" rtlCol="0" anchor="t">
            <a:spAutoFit/>
          </a:bodyPr>
          <a:lstStyle/>
          <a:p>
            <a:pPr marL="539749" lvl="1" indent="-269875" algn="l">
              <a:lnSpc>
                <a:spcPts val="3474"/>
              </a:lnSpc>
              <a:buFont typeface="Arial"/>
              <a:buChar char="•"/>
            </a:pPr>
            <a:r>
              <a:rPr lang="en-US" sz="2499">
                <a:solidFill>
                  <a:srgbClr val="000000"/>
                </a:solidFill>
                <a:latin typeface="Montserrat Classic Bold"/>
              </a:rPr>
              <a:t>2100011233</a:t>
            </a:r>
          </a:p>
        </p:txBody>
      </p:sp>
      <p:sp>
        <p:nvSpPr>
          <p:cNvPr id="73" name="TextBox 73"/>
          <p:cNvSpPr txBox="1"/>
          <p:nvPr/>
        </p:nvSpPr>
        <p:spPr>
          <a:xfrm>
            <a:off x="13656824" y="6785710"/>
            <a:ext cx="2659092" cy="398827"/>
          </a:xfrm>
          <a:prstGeom prst="rect">
            <a:avLst/>
          </a:prstGeom>
        </p:spPr>
        <p:txBody>
          <a:bodyPr lIns="0" tIns="0" rIns="0" bIns="0" rtlCol="0" anchor="t">
            <a:spAutoFit/>
          </a:bodyPr>
          <a:lstStyle/>
          <a:p>
            <a:pPr marL="539749" lvl="1" indent="-269875" algn="l">
              <a:lnSpc>
                <a:spcPts val="3474"/>
              </a:lnSpc>
              <a:buFont typeface="Arial"/>
              <a:buChar char="•"/>
            </a:pPr>
            <a:r>
              <a:rPr lang="en-US" sz="2499">
                <a:solidFill>
                  <a:srgbClr val="000000"/>
                </a:solidFill>
                <a:latin typeface="Montserrat Classic Bold"/>
              </a:rPr>
              <a:t>2100010264</a:t>
            </a:r>
          </a:p>
        </p:txBody>
      </p:sp>
      <p:sp>
        <p:nvSpPr>
          <p:cNvPr id="75" name="TextBox 75"/>
          <p:cNvSpPr txBox="1"/>
          <p:nvPr/>
        </p:nvSpPr>
        <p:spPr>
          <a:xfrm>
            <a:off x="13646843" y="7702620"/>
            <a:ext cx="2659092" cy="398827"/>
          </a:xfrm>
          <a:prstGeom prst="rect">
            <a:avLst/>
          </a:prstGeom>
        </p:spPr>
        <p:txBody>
          <a:bodyPr lIns="0" tIns="0" rIns="0" bIns="0" rtlCol="0" anchor="t">
            <a:spAutoFit/>
          </a:bodyPr>
          <a:lstStyle/>
          <a:p>
            <a:pPr marL="539749" lvl="1" indent="-269875" algn="l">
              <a:lnSpc>
                <a:spcPts val="3474"/>
              </a:lnSpc>
              <a:buFont typeface="Arial"/>
              <a:buChar char="•"/>
            </a:pPr>
            <a:r>
              <a:rPr lang="en-US" sz="2499">
                <a:solidFill>
                  <a:srgbClr val="000000"/>
                </a:solidFill>
                <a:latin typeface="Montserrat Classic Bold"/>
              </a:rPr>
              <a:t>2100011239</a:t>
            </a:r>
          </a:p>
        </p:txBody>
      </p:sp>
      <p:grpSp>
        <p:nvGrpSpPr>
          <p:cNvPr id="76" name="Group 76"/>
          <p:cNvGrpSpPr/>
          <p:nvPr/>
        </p:nvGrpSpPr>
        <p:grpSpPr>
          <a:xfrm>
            <a:off x="1753464" y="1355374"/>
            <a:ext cx="6314123" cy="2983907"/>
            <a:chOff x="0" y="66675"/>
            <a:chExt cx="8418830" cy="3978543"/>
          </a:xfrm>
        </p:grpSpPr>
        <p:sp>
          <p:nvSpPr>
            <p:cNvPr id="77" name="TextBox 77"/>
            <p:cNvSpPr txBox="1"/>
            <p:nvPr/>
          </p:nvSpPr>
          <p:spPr>
            <a:xfrm>
              <a:off x="69431" y="66675"/>
              <a:ext cx="8349399" cy="3009371"/>
            </a:xfrm>
            <a:prstGeom prst="rect">
              <a:avLst/>
            </a:prstGeom>
          </p:spPr>
          <p:txBody>
            <a:bodyPr lIns="0" tIns="0" rIns="0" bIns="0" rtlCol="0" anchor="t">
              <a:spAutoFit/>
            </a:bodyPr>
            <a:lstStyle/>
            <a:p>
              <a:pPr algn="l">
                <a:lnSpc>
                  <a:spcPts val="8800"/>
                </a:lnSpc>
              </a:pPr>
              <a:r>
                <a:rPr lang="vi-VN" sz="8000" b="1">
                  <a:solidFill>
                    <a:srgbClr val="003C8D"/>
                  </a:solidFill>
                  <a:latin typeface="A"/>
                </a:rPr>
                <a:t>NHẬN DẠNG CHÓ MÈO</a:t>
              </a:r>
              <a:endParaRPr lang="en-US" sz="8000" b="1">
                <a:solidFill>
                  <a:srgbClr val="003C8D"/>
                </a:solidFill>
                <a:latin typeface="A"/>
              </a:endParaRPr>
            </a:p>
          </p:txBody>
        </p:sp>
        <p:sp>
          <p:nvSpPr>
            <p:cNvPr id="78" name="TextBox 78"/>
            <p:cNvSpPr txBox="1"/>
            <p:nvPr/>
          </p:nvSpPr>
          <p:spPr>
            <a:xfrm>
              <a:off x="0" y="3598514"/>
              <a:ext cx="7684126" cy="446704"/>
            </a:xfrm>
            <a:prstGeom prst="rect">
              <a:avLst/>
            </a:prstGeom>
          </p:spPr>
          <p:txBody>
            <a:bodyPr lIns="0" tIns="0" rIns="0" bIns="0" rtlCol="0" anchor="t">
              <a:spAutoFit/>
            </a:bodyPr>
            <a:lstStyle/>
            <a:p>
              <a:pPr algn="l">
                <a:lnSpc>
                  <a:spcPts val="2800"/>
                </a:lnSpc>
              </a:pPr>
              <a:r>
                <a:rPr lang="vi-VN" sz="2000">
                  <a:solidFill>
                    <a:srgbClr val="000000"/>
                  </a:solidFill>
                </a:rPr>
                <a:t>ĐỀ TÀI</a:t>
              </a:r>
              <a:endParaRPr lang="en-US" sz="2000">
                <a:solidFill>
                  <a:srgbClr val="000000"/>
                </a:solidFill>
              </a:endParaRPr>
            </a:p>
          </p:txBody>
        </p:sp>
      </p:grpSp>
      <p:grpSp>
        <p:nvGrpSpPr>
          <p:cNvPr id="79" name="Group 79"/>
          <p:cNvGrpSpPr/>
          <p:nvPr/>
        </p:nvGrpSpPr>
        <p:grpSpPr>
          <a:xfrm>
            <a:off x="1028700" y="987215"/>
            <a:ext cx="316637" cy="4377163"/>
            <a:chOff x="0" y="0"/>
            <a:chExt cx="83394" cy="1152833"/>
          </a:xfrm>
        </p:grpSpPr>
        <p:sp>
          <p:nvSpPr>
            <p:cNvPr id="80" name="Freeform 80"/>
            <p:cNvSpPr/>
            <p:nvPr/>
          </p:nvSpPr>
          <p:spPr>
            <a:xfrm>
              <a:off x="0" y="0"/>
              <a:ext cx="83394" cy="1152833"/>
            </a:xfrm>
            <a:custGeom>
              <a:avLst/>
              <a:gdLst/>
              <a:ahLst/>
              <a:cxnLst/>
              <a:rect l="l" t="t" r="r" b="b"/>
              <a:pathLst>
                <a:path w="83394" h="1152833">
                  <a:moveTo>
                    <a:pt x="0" y="0"/>
                  </a:moveTo>
                  <a:lnTo>
                    <a:pt x="83394" y="0"/>
                  </a:lnTo>
                  <a:lnTo>
                    <a:pt x="83394" y="1152833"/>
                  </a:lnTo>
                  <a:lnTo>
                    <a:pt x="0" y="1152833"/>
                  </a:lnTo>
                  <a:close/>
                </a:path>
              </a:pathLst>
            </a:custGeom>
            <a:solidFill>
              <a:srgbClr val="003C8D"/>
            </a:solidFill>
          </p:spPr>
          <p:txBody>
            <a:bodyPr/>
            <a:lstStyle/>
            <a:p>
              <a:endParaRPr lang="vi-VN"/>
            </a:p>
          </p:txBody>
        </p:sp>
        <p:sp>
          <p:nvSpPr>
            <p:cNvPr id="81" name="TextBox 81"/>
            <p:cNvSpPr txBox="1"/>
            <p:nvPr/>
          </p:nvSpPr>
          <p:spPr>
            <a:xfrm>
              <a:off x="0" y="-47625"/>
              <a:ext cx="83394" cy="1200458"/>
            </a:xfrm>
            <a:prstGeom prst="rect">
              <a:avLst/>
            </a:prstGeom>
          </p:spPr>
          <p:txBody>
            <a:bodyPr lIns="50800" tIns="50800" rIns="50800" bIns="50800" rtlCol="0" anchor="ctr"/>
            <a:lstStyle/>
            <a:p>
              <a:pPr algn="ctr">
                <a:lnSpc>
                  <a:spcPts val="3474"/>
                </a:lnSpc>
              </a:pPr>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953504" y="0"/>
            <a:ext cx="11441347" cy="10411626"/>
          </a:xfrm>
          <a:custGeom>
            <a:avLst/>
            <a:gdLst/>
            <a:ahLst/>
            <a:cxnLst/>
            <a:rect l="l" t="t" r="r" b="b"/>
            <a:pathLst>
              <a:path w="11441347" h="10411626">
                <a:moveTo>
                  <a:pt x="0" y="0"/>
                </a:moveTo>
                <a:lnTo>
                  <a:pt x="11441347" y="0"/>
                </a:lnTo>
                <a:lnTo>
                  <a:pt x="11441347" y="10411626"/>
                </a:lnTo>
                <a:lnTo>
                  <a:pt x="0" y="1041162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vi-VN"/>
          </a:p>
        </p:txBody>
      </p:sp>
      <p:sp>
        <p:nvSpPr>
          <p:cNvPr id="3" name="Freeform 3"/>
          <p:cNvSpPr/>
          <p:nvPr/>
        </p:nvSpPr>
        <p:spPr>
          <a:xfrm rot="-10800000">
            <a:off x="11971918" y="-3126367"/>
            <a:ext cx="8932027" cy="7908904"/>
          </a:xfrm>
          <a:custGeom>
            <a:avLst/>
            <a:gdLst/>
            <a:ahLst/>
            <a:cxnLst/>
            <a:rect l="l" t="t" r="r" b="b"/>
            <a:pathLst>
              <a:path w="8932027" h="7908904">
                <a:moveTo>
                  <a:pt x="0" y="0"/>
                </a:moveTo>
                <a:lnTo>
                  <a:pt x="8932027" y="0"/>
                </a:lnTo>
                <a:lnTo>
                  <a:pt x="8932027" y="7908904"/>
                </a:lnTo>
                <a:lnTo>
                  <a:pt x="0" y="790890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vi-VN"/>
          </a:p>
        </p:txBody>
      </p:sp>
      <p:sp>
        <p:nvSpPr>
          <p:cNvPr id="4" name="Freeform 4"/>
          <p:cNvSpPr/>
          <p:nvPr/>
        </p:nvSpPr>
        <p:spPr>
          <a:xfrm rot="-1342694">
            <a:off x="15529971" y="7429871"/>
            <a:ext cx="3458658" cy="3169914"/>
          </a:xfrm>
          <a:custGeom>
            <a:avLst/>
            <a:gdLst/>
            <a:ahLst/>
            <a:cxnLst/>
            <a:rect l="l" t="t" r="r" b="b"/>
            <a:pathLst>
              <a:path w="3458658" h="3169914">
                <a:moveTo>
                  <a:pt x="0" y="0"/>
                </a:moveTo>
                <a:lnTo>
                  <a:pt x="3458658" y="0"/>
                </a:lnTo>
                <a:lnTo>
                  <a:pt x="3458658" y="3169913"/>
                </a:lnTo>
                <a:lnTo>
                  <a:pt x="0" y="316991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vi-VN"/>
          </a:p>
        </p:txBody>
      </p:sp>
      <p:sp>
        <p:nvSpPr>
          <p:cNvPr id="5" name="Freeform 5"/>
          <p:cNvSpPr/>
          <p:nvPr/>
        </p:nvSpPr>
        <p:spPr>
          <a:xfrm rot="-6139845">
            <a:off x="-1191370" y="6606468"/>
            <a:ext cx="4440140" cy="4816719"/>
          </a:xfrm>
          <a:custGeom>
            <a:avLst/>
            <a:gdLst/>
            <a:ahLst/>
            <a:cxnLst/>
            <a:rect l="l" t="t" r="r" b="b"/>
            <a:pathLst>
              <a:path w="4440140" h="4816719">
                <a:moveTo>
                  <a:pt x="0" y="0"/>
                </a:moveTo>
                <a:lnTo>
                  <a:pt x="4440140" y="0"/>
                </a:lnTo>
                <a:lnTo>
                  <a:pt x="4440140" y="4816719"/>
                </a:lnTo>
                <a:lnTo>
                  <a:pt x="0" y="481671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vi-VN"/>
          </a:p>
        </p:txBody>
      </p:sp>
      <p:sp>
        <p:nvSpPr>
          <p:cNvPr id="6" name="Freeform 6"/>
          <p:cNvSpPr/>
          <p:nvPr/>
        </p:nvSpPr>
        <p:spPr>
          <a:xfrm rot="6836884">
            <a:off x="-468232" y="250613"/>
            <a:ext cx="4194247" cy="4114800"/>
          </a:xfrm>
          <a:custGeom>
            <a:avLst/>
            <a:gdLst/>
            <a:ahLst/>
            <a:cxnLst/>
            <a:rect l="l" t="t" r="r" b="b"/>
            <a:pathLst>
              <a:path w="4194247" h="4114800">
                <a:moveTo>
                  <a:pt x="0" y="0"/>
                </a:moveTo>
                <a:lnTo>
                  <a:pt x="4194247" y="0"/>
                </a:lnTo>
                <a:lnTo>
                  <a:pt x="4194247"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vi-VN"/>
          </a:p>
        </p:txBody>
      </p:sp>
      <p:sp>
        <p:nvSpPr>
          <p:cNvPr id="7" name="Freeform 7"/>
          <p:cNvSpPr/>
          <p:nvPr/>
        </p:nvSpPr>
        <p:spPr>
          <a:xfrm rot="5466924">
            <a:off x="3809017" y="7678218"/>
            <a:ext cx="2588752" cy="4250190"/>
          </a:xfrm>
          <a:custGeom>
            <a:avLst/>
            <a:gdLst/>
            <a:ahLst/>
            <a:cxnLst/>
            <a:rect l="l" t="t" r="r" b="b"/>
            <a:pathLst>
              <a:path w="2588752" h="4250190">
                <a:moveTo>
                  <a:pt x="0" y="0"/>
                </a:moveTo>
                <a:lnTo>
                  <a:pt x="2588752" y="0"/>
                </a:lnTo>
                <a:lnTo>
                  <a:pt x="2588752" y="4250190"/>
                </a:lnTo>
                <a:lnTo>
                  <a:pt x="0" y="425019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vi-VN"/>
          </a:p>
        </p:txBody>
      </p:sp>
      <p:sp>
        <p:nvSpPr>
          <p:cNvPr id="8" name="Freeform 8"/>
          <p:cNvSpPr/>
          <p:nvPr/>
        </p:nvSpPr>
        <p:spPr>
          <a:xfrm rot="-5400000">
            <a:off x="5272672" y="593863"/>
            <a:ext cx="7742655" cy="9099274"/>
          </a:xfrm>
          <a:custGeom>
            <a:avLst/>
            <a:gdLst/>
            <a:ahLst/>
            <a:cxnLst/>
            <a:rect l="l" t="t" r="r" b="b"/>
            <a:pathLst>
              <a:path w="7742655" h="9099274">
                <a:moveTo>
                  <a:pt x="0" y="0"/>
                </a:moveTo>
                <a:lnTo>
                  <a:pt x="7742656" y="0"/>
                </a:lnTo>
                <a:lnTo>
                  <a:pt x="7742656" y="9099274"/>
                </a:lnTo>
                <a:lnTo>
                  <a:pt x="0" y="9099274"/>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vi-VN"/>
          </a:p>
        </p:txBody>
      </p:sp>
      <p:sp>
        <p:nvSpPr>
          <p:cNvPr id="9" name="TextBox 9"/>
          <p:cNvSpPr txBox="1"/>
          <p:nvPr/>
        </p:nvSpPr>
        <p:spPr>
          <a:xfrm rot="-225385">
            <a:off x="5753862" y="4752298"/>
            <a:ext cx="6832364" cy="1354092"/>
          </a:xfrm>
          <a:prstGeom prst="rect">
            <a:avLst/>
          </a:prstGeom>
        </p:spPr>
        <p:txBody>
          <a:bodyPr lIns="0" tIns="0" rIns="0" bIns="0" rtlCol="0" anchor="t">
            <a:spAutoFit/>
          </a:bodyPr>
          <a:lstStyle/>
          <a:p>
            <a:pPr algn="ctr">
              <a:lnSpc>
                <a:spcPts val="9368"/>
              </a:lnSpc>
            </a:pPr>
            <a:r>
              <a:rPr lang="en-US" sz="11859">
                <a:solidFill>
                  <a:srgbClr val="FFFFFF"/>
                </a:solidFill>
                <a:latin typeface="Bosk"/>
              </a:rPr>
              <a:t>Thank You </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D9F4251-9E0E-9BAE-C889-E76B272DBC8A}"/>
              </a:ext>
            </a:extLst>
          </p:cNvPr>
          <p:cNvSpPr/>
          <p:nvPr/>
        </p:nvSpPr>
        <p:spPr>
          <a:xfrm>
            <a:off x="8272462" y="10679"/>
            <a:ext cx="9677400" cy="11497423"/>
          </a:xfrm>
          <a:prstGeom prst="rect">
            <a:avLst/>
          </a:prstGeom>
          <a:solidFill>
            <a:srgbClr val="C6D9F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 name="Rectangle 3">
            <a:extLst>
              <a:ext uri="{FF2B5EF4-FFF2-40B4-BE49-F238E27FC236}">
                <a16:creationId xmlns:a16="http://schemas.microsoft.com/office/drawing/2014/main" id="{048BE69F-5F8D-816E-2D01-50B6FFDC10CC}"/>
              </a:ext>
            </a:extLst>
          </p:cNvPr>
          <p:cNvSpPr/>
          <p:nvPr/>
        </p:nvSpPr>
        <p:spPr>
          <a:xfrm>
            <a:off x="8839951" y="-597749"/>
            <a:ext cx="9677400" cy="11497423"/>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3" name="Flowchart: Extract 12">
            <a:extLst>
              <a:ext uri="{FF2B5EF4-FFF2-40B4-BE49-F238E27FC236}">
                <a16:creationId xmlns:a16="http://schemas.microsoft.com/office/drawing/2014/main" id="{3E751BBC-20C9-6674-2999-596E1C66B190}"/>
              </a:ext>
            </a:extLst>
          </p:cNvPr>
          <p:cNvSpPr/>
          <p:nvPr/>
        </p:nvSpPr>
        <p:spPr>
          <a:xfrm rot="5400000">
            <a:off x="4651630" y="2787781"/>
            <a:ext cx="3967583" cy="1977746"/>
          </a:xfrm>
          <a:prstGeom prst="flowChartExtract">
            <a:avLst/>
          </a:prstGeom>
          <a:gradFill flip="none" rotWithShape="1">
            <a:gsLst>
              <a:gs pos="0">
                <a:schemeClr val="tx2">
                  <a:lumMod val="40000"/>
                  <a:lumOff val="60000"/>
                  <a:shade val="30000"/>
                  <a:satMod val="115000"/>
                </a:schemeClr>
              </a:gs>
              <a:gs pos="50000">
                <a:schemeClr val="tx2">
                  <a:lumMod val="40000"/>
                  <a:lumOff val="60000"/>
                  <a:shade val="67500"/>
                  <a:satMod val="115000"/>
                </a:schemeClr>
              </a:gs>
              <a:gs pos="100000">
                <a:schemeClr val="tx2">
                  <a:lumMod val="40000"/>
                  <a:lumOff val="60000"/>
                  <a:shade val="100000"/>
                  <a:satMod val="115000"/>
                </a:schemeClr>
              </a:gs>
            </a:gsLst>
            <a:lin ang="108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sz="2700"/>
          </a:p>
        </p:txBody>
      </p:sp>
      <p:sp>
        <p:nvSpPr>
          <p:cNvPr id="14" name="Flowchart: Extract 13">
            <a:extLst>
              <a:ext uri="{FF2B5EF4-FFF2-40B4-BE49-F238E27FC236}">
                <a16:creationId xmlns:a16="http://schemas.microsoft.com/office/drawing/2014/main" id="{3EA3E7AD-0C9E-F122-C499-A7E8C3258FCE}"/>
              </a:ext>
            </a:extLst>
          </p:cNvPr>
          <p:cNvSpPr/>
          <p:nvPr/>
        </p:nvSpPr>
        <p:spPr>
          <a:xfrm rot="8027581">
            <a:off x="4889842" y="4872067"/>
            <a:ext cx="3967583" cy="1977746"/>
          </a:xfrm>
          <a:prstGeom prst="flowChartExtract">
            <a:avLst/>
          </a:prstGeom>
          <a:gradFill flip="none" rotWithShape="1">
            <a:gsLst>
              <a:gs pos="0">
                <a:schemeClr val="tx2">
                  <a:lumMod val="60000"/>
                  <a:lumOff val="40000"/>
                  <a:shade val="30000"/>
                  <a:satMod val="115000"/>
                </a:schemeClr>
              </a:gs>
              <a:gs pos="50000">
                <a:schemeClr val="tx2">
                  <a:lumMod val="60000"/>
                  <a:lumOff val="40000"/>
                  <a:shade val="67500"/>
                  <a:satMod val="115000"/>
                </a:schemeClr>
              </a:gs>
              <a:gs pos="100000">
                <a:schemeClr val="tx2">
                  <a:lumMod val="60000"/>
                  <a:lumOff val="40000"/>
                  <a:shade val="100000"/>
                  <a:satMod val="115000"/>
                </a:schemeClr>
              </a:gs>
            </a:gsLst>
            <a:path path="circle">
              <a:fillToRect l="100000" t="100000"/>
            </a:path>
            <a:tileRect r="-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sz="2700"/>
          </a:p>
        </p:txBody>
      </p:sp>
      <p:sp>
        <p:nvSpPr>
          <p:cNvPr id="15" name="Flowchart: Extract 14">
            <a:extLst>
              <a:ext uri="{FF2B5EF4-FFF2-40B4-BE49-F238E27FC236}">
                <a16:creationId xmlns:a16="http://schemas.microsoft.com/office/drawing/2014/main" id="{D512C69D-C069-3ECE-FA40-E3B78B012B07}"/>
              </a:ext>
            </a:extLst>
          </p:cNvPr>
          <p:cNvSpPr/>
          <p:nvPr/>
        </p:nvSpPr>
        <p:spPr>
          <a:xfrm rot="10800000">
            <a:off x="3662756" y="6529423"/>
            <a:ext cx="3967583" cy="1977746"/>
          </a:xfrm>
          <a:prstGeom prst="flowChartExtract">
            <a:avLst/>
          </a:prstGeom>
          <a:gradFill flip="none" rotWithShape="1">
            <a:gsLst>
              <a:gs pos="0">
                <a:schemeClr val="tx2">
                  <a:lumMod val="75000"/>
                  <a:shade val="30000"/>
                  <a:satMod val="115000"/>
                </a:schemeClr>
              </a:gs>
              <a:gs pos="50000">
                <a:schemeClr val="tx2">
                  <a:lumMod val="75000"/>
                  <a:shade val="67500"/>
                  <a:satMod val="115000"/>
                </a:schemeClr>
              </a:gs>
              <a:gs pos="100000">
                <a:schemeClr val="tx2">
                  <a:lumMod val="75000"/>
                  <a:shade val="100000"/>
                  <a:satMod val="115000"/>
                </a:schemeClr>
              </a:gs>
            </a:gsLst>
            <a:path path="circle">
              <a:fillToRect l="100000" t="100000"/>
            </a:path>
            <a:tileRect r="-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sz="2700"/>
          </a:p>
        </p:txBody>
      </p:sp>
      <p:sp>
        <p:nvSpPr>
          <p:cNvPr id="16" name="Flowchart: Extract 15">
            <a:extLst>
              <a:ext uri="{FF2B5EF4-FFF2-40B4-BE49-F238E27FC236}">
                <a16:creationId xmlns:a16="http://schemas.microsoft.com/office/drawing/2014/main" id="{4F611A5D-C268-FED3-C042-19B77A35C2BF}"/>
              </a:ext>
            </a:extLst>
          </p:cNvPr>
          <p:cNvSpPr/>
          <p:nvPr/>
        </p:nvSpPr>
        <p:spPr>
          <a:xfrm rot="13572631">
            <a:off x="1581250" y="6792850"/>
            <a:ext cx="3967583" cy="1977746"/>
          </a:xfrm>
          <a:prstGeom prst="flowChartExtract">
            <a:avLst/>
          </a:prstGeom>
          <a:gradFill flip="none" rotWithShape="1">
            <a:gsLst>
              <a:gs pos="0">
                <a:schemeClr val="tx2">
                  <a:lumMod val="50000"/>
                  <a:tint val="66000"/>
                  <a:satMod val="160000"/>
                </a:schemeClr>
              </a:gs>
              <a:gs pos="50000">
                <a:schemeClr val="tx2">
                  <a:lumMod val="50000"/>
                  <a:tint val="44500"/>
                  <a:satMod val="160000"/>
                </a:schemeClr>
              </a:gs>
              <a:gs pos="100000">
                <a:schemeClr val="tx2">
                  <a:lumMod val="50000"/>
                  <a:tint val="23500"/>
                  <a:satMod val="160000"/>
                </a:schemeClr>
              </a:gs>
            </a:gsLst>
            <a:lin ang="108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sz="2700"/>
          </a:p>
        </p:txBody>
      </p:sp>
      <p:sp>
        <p:nvSpPr>
          <p:cNvPr id="17" name="Flowchart: Extract 16">
            <a:extLst>
              <a:ext uri="{FF2B5EF4-FFF2-40B4-BE49-F238E27FC236}">
                <a16:creationId xmlns:a16="http://schemas.microsoft.com/office/drawing/2014/main" id="{BC3CAB88-762C-82B6-596B-5520BF80156B}"/>
              </a:ext>
            </a:extLst>
          </p:cNvPr>
          <p:cNvSpPr/>
          <p:nvPr/>
        </p:nvSpPr>
        <p:spPr>
          <a:xfrm rot="16200000">
            <a:off x="-32595" y="5520925"/>
            <a:ext cx="3967583" cy="1977746"/>
          </a:xfrm>
          <a:prstGeom prst="flowChartExtract">
            <a:avLst/>
          </a:prstGeom>
          <a:gradFill flip="none" rotWithShape="1">
            <a:gsLst>
              <a:gs pos="0">
                <a:schemeClr val="tx2">
                  <a:lumMod val="40000"/>
                  <a:lumOff val="60000"/>
                  <a:shade val="30000"/>
                  <a:satMod val="115000"/>
                </a:schemeClr>
              </a:gs>
              <a:gs pos="50000">
                <a:schemeClr val="tx2">
                  <a:lumMod val="40000"/>
                  <a:lumOff val="60000"/>
                  <a:shade val="67500"/>
                  <a:satMod val="115000"/>
                </a:schemeClr>
              </a:gs>
              <a:gs pos="100000">
                <a:schemeClr val="tx2">
                  <a:lumMod val="40000"/>
                  <a:lumOff val="60000"/>
                  <a:shade val="100000"/>
                  <a:satMod val="115000"/>
                </a:schemeClr>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sz="2700"/>
          </a:p>
        </p:txBody>
      </p:sp>
      <p:sp>
        <p:nvSpPr>
          <p:cNvPr id="20" name="Flowchart: Extract 19">
            <a:extLst>
              <a:ext uri="{FF2B5EF4-FFF2-40B4-BE49-F238E27FC236}">
                <a16:creationId xmlns:a16="http://schemas.microsoft.com/office/drawing/2014/main" id="{C9D54EFE-D2C3-E464-0E40-D84809B2EF2B}"/>
              </a:ext>
            </a:extLst>
          </p:cNvPr>
          <p:cNvSpPr/>
          <p:nvPr/>
        </p:nvSpPr>
        <p:spPr>
          <a:xfrm rot="2739316">
            <a:off x="2985250" y="1534070"/>
            <a:ext cx="3967583" cy="1977746"/>
          </a:xfrm>
          <a:prstGeom prst="flowChartExtra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lin ang="108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sz="2700"/>
          </a:p>
        </p:txBody>
      </p:sp>
      <p:sp>
        <p:nvSpPr>
          <p:cNvPr id="21" name="Flowchart: Extract 20">
            <a:extLst>
              <a:ext uri="{FF2B5EF4-FFF2-40B4-BE49-F238E27FC236}">
                <a16:creationId xmlns:a16="http://schemas.microsoft.com/office/drawing/2014/main" id="{BADA2DD4-7B26-6131-EFA4-A3B9F5BE1977}"/>
              </a:ext>
            </a:extLst>
          </p:cNvPr>
          <p:cNvSpPr/>
          <p:nvPr/>
        </p:nvSpPr>
        <p:spPr>
          <a:xfrm rot="18910118">
            <a:off x="-321118" y="3477525"/>
            <a:ext cx="3967583" cy="1977746"/>
          </a:xfrm>
          <a:prstGeom prst="flowChartExtract">
            <a:avLst/>
          </a:prstGeom>
          <a:solidFill>
            <a:schemeClr val="tx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sz="2700"/>
          </a:p>
        </p:txBody>
      </p:sp>
      <p:sp>
        <p:nvSpPr>
          <p:cNvPr id="42" name="文本框 11">
            <a:extLst>
              <a:ext uri="{FF2B5EF4-FFF2-40B4-BE49-F238E27FC236}">
                <a16:creationId xmlns:a16="http://schemas.microsoft.com/office/drawing/2014/main" id="{2F70754F-2C0F-2CB3-677A-4B67DCE11FF5}"/>
              </a:ext>
            </a:extLst>
          </p:cNvPr>
          <p:cNvSpPr txBox="1"/>
          <p:nvPr/>
        </p:nvSpPr>
        <p:spPr>
          <a:xfrm>
            <a:off x="11322810" y="351677"/>
            <a:ext cx="5355705" cy="745193"/>
          </a:xfrm>
          <a:prstGeom prst="rect">
            <a:avLst/>
          </a:prstGeom>
          <a:noFill/>
        </p:spPr>
        <p:txBody>
          <a:bodyPr wrap="square" rtlCol="0">
            <a:normAutofit/>
          </a:bodyPr>
          <a:lstStyle/>
          <a:p>
            <a:pPr>
              <a:lnSpc>
                <a:spcPct val="114000"/>
              </a:lnSpc>
            </a:pPr>
            <a:r>
              <a:rPr lang="vi-VN" altLang="vi-VN" sz="3600" b="1">
                <a:solidFill>
                  <a:schemeClr val="bg1"/>
                </a:solidFill>
                <a:latin typeface="Noto Sans"/>
                <a:ea typeface="Noto Sans"/>
              </a:rPr>
              <a:t>NỘI DUNG</a:t>
            </a:r>
          </a:p>
        </p:txBody>
      </p:sp>
      <p:pic>
        <p:nvPicPr>
          <p:cNvPr id="43" name="图片 14" descr="图片包含 游戏机, 标志, 钟表&#10;&#10;描述已自动生成">
            <a:extLst>
              <a:ext uri="{FF2B5EF4-FFF2-40B4-BE49-F238E27FC236}">
                <a16:creationId xmlns:a16="http://schemas.microsoft.com/office/drawing/2014/main" id="{8B4BB294-8E40-66C4-278D-ECE8A25D2CDA}"/>
              </a:ext>
            </a:extLst>
          </p:cNvPr>
          <p:cNvPicPr>
            <a:picLocks noChangeAspect="1"/>
          </p:cNvPicPr>
          <p:nvPr/>
        </p:nvPicPr>
        <p:blipFill>
          <a:blip r:embed="rId3">
            <a:extLst>
              <a:ext uri="{28A0092B-C50C-407E-A947-70E740481C1C}">
                <a14:useLocalDpi xmlns:a14="http://schemas.microsoft.com/office/drawing/2010/main" val="0"/>
              </a:ext>
            </a:extLst>
          </a:blip>
          <a:srcRect l="14841" t="76193"/>
          <a:stretch>
            <a:fillRect/>
          </a:stretch>
        </p:blipFill>
        <p:spPr>
          <a:xfrm>
            <a:off x="25185" y="10433042"/>
            <a:ext cx="18288000" cy="1683489"/>
          </a:xfrm>
          <a:prstGeom prst="rect">
            <a:avLst/>
          </a:prstGeom>
        </p:spPr>
      </p:pic>
      <p:pic>
        <p:nvPicPr>
          <p:cNvPr id="44" name="图片 18" descr="图片包含 游戏机, 标志, 钟表&#10;&#10;描述已自动生成">
            <a:extLst>
              <a:ext uri="{FF2B5EF4-FFF2-40B4-BE49-F238E27FC236}">
                <a16:creationId xmlns:a16="http://schemas.microsoft.com/office/drawing/2014/main" id="{CE59E11F-BAF2-6801-C58F-C34CE8DAFC6D}"/>
              </a:ext>
            </a:extLst>
          </p:cNvPr>
          <p:cNvPicPr>
            <a:picLocks noChangeAspect="1"/>
          </p:cNvPicPr>
          <p:nvPr/>
        </p:nvPicPr>
        <p:blipFill>
          <a:blip r:embed="rId3">
            <a:extLst>
              <a:ext uri="{28A0092B-C50C-407E-A947-70E740481C1C}">
                <a14:useLocalDpi xmlns:a14="http://schemas.microsoft.com/office/drawing/2010/main" val="0"/>
              </a:ext>
            </a:extLst>
          </a:blip>
          <a:srcRect l="22484" t="27184" r="9026" b="36899"/>
          <a:stretch>
            <a:fillRect/>
          </a:stretch>
        </p:blipFill>
        <p:spPr>
          <a:xfrm>
            <a:off x="-106578" y="10611600"/>
            <a:ext cx="18133833" cy="3733802"/>
          </a:xfrm>
          <a:prstGeom prst="rect">
            <a:avLst/>
          </a:prstGeom>
        </p:spPr>
      </p:pic>
      <p:sp>
        <p:nvSpPr>
          <p:cNvPr id="61" name="Rectangle 60">
            <a:extLst>
              <a:ext uri="{FF2B5EF4-FFF2-40B4-BE49-F238E27FC236}">
                <a16:creationId xmlns:a16="http://schemas.microsoft.com/office/drawing/2014/main" id="{1437A355-8A55-A57E-7636-93E2A43A3CA0}"/>
              </a:ext>
            </a:extLst>
          </p:cNvPr>
          <p:cNvSpPr/>
          <p:nvPr/>
        </p:nvSpPr>
        <p:spPr>
          <a:xfrm rot="10800000">
            <a:off x="0" y="-6244130"/>
            <a:ext cx="18288000" cy="534924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sz="2700"/>
          </a:p>
        </p:txBody>
      </p:sp>
      <p:sp>
        <p:nvSpPr>
          <p:cNvPr id="62" name="Rectangle 61">
            <a:extLst>
              <a:ext uri="{FF2B5EF4-FFF2-40B4-BE49-F238E27FC236}">
                <a16:creationId xmlns:a16="http://schemas.microsoft.com/office/drawing/2014/main" id="{2A8013B1-EF50-9D6B-D5A4-79D08FBA76DF}"/>
              </a:ext>
            </a:extLst>
          </p:cNvPr>
          <p:cNvSpPr/>
          <p:nvPr/>
        </p:nvSpPr>
        <p:spPr>
          <a:xfrm rot="10800000">
            <a:off x="0" y="11155680"/>
            <a:ext cx="18288000" cy="534924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sz="2700"/>
          </a:p>
        </p:txBody>
      </p:sp>
      <p:sp>
        <p:nvSpPr>
          <p:cNvPr id="2" name="Rectangle 1">
            <a:extLst>
              <a:ext uri="{FF2B5EF4-FFF2-40B4-BE49-F238E27FC236}">
                <a16:creationId xmlns:a16="http://schemas.microsoft.com/office/drawing/2014/main" id="{FA4B2253-E27D-37A4-7A93-410669BCE76C}"/>
              </a:ext>
            </a:extLst>
          </p:cNvPr>
          <p:cNvSpPr/>
          <p:nvPr/>
        </p:nvSpPr>
        <p:spPr>
          <a:xfrm>
            <a:off x="9381841" y="-853754"/>
            <a:ext cx="9677400" cy="11497423"/>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 name="TextBox 2">
            <a:extLst>
              <a:ext uri="{FF2B5EF4-FFF2-40B4-BE49-F238E27FC236}">
                <a16:creationId xmlns:a16="http://schemas.microsoft.com/office/drawing/2014/main" id="{B6A71784-D7DF-F956-35C6-DED42B8ADBB3}"/>
              </a:ext>
            </a:extLst>
          </p:cNvPr>
          <p:cNvSpPr txBox="1"/>
          <p:nvPr/>
        </p:nvSpPr>
        <p:spPr>
          <a:xfrm>
            <a:off x="10493790" y="3266150"/>
            <a:ext cx="6485516" cy="3046988"/>
          </a:xfrm>
          <a:prstGeom prst="rect">
            <a:avLst/>
          </a:prstGeom>
          <a:noFill/>
        </p:spPr>
        <p:txBody>
          <a:bodyPr wrap="square" rtlCol="0">
            <a:spAutoFit/>
          </a:bodyPr>
          <a:lstStyle/>
          <a:p>
            <a:r>
              <a:rPr lang="vi-VN" sz="9600" b="1">
                <a:solidFill>
                  <a:schemeClr val="bg1"/>
                </a:solidFill>
              </a:rPr>
              <a:t>CƠ SỞ LÝ THUYẾT</a:t>
            </a:r>
          </a:p>
        </p:txBody>
      </p:sp>
    </p:spTree>
    <p:extLst>
      <p:ext uri="{BB962C8B-B14F-4D97-AF65-F5344CB8AC3E}">
        <p14:creationId xmlns:p14="http://schemas.microsoft.com/office/powerpoint/2010/main" val="2391295523"/>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barn(inVertical)">
                                      <p:cBhvr>
                                        <p:cTn id="7" dur="1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2">
            <a:lumMod val="40000"/>
            <a:lumOff val="60000"/>
          </a:schemeClr>
        </a:solidFill>
        <a:effectLst/>
      </p:bgPr>
    </p:bg>
    <p:spTree>
      <p:nvGrpSpPr>
        <p:cNvPr id="1" name=""/>
        <p:cNvGrpSpPr/>
        <p:nvPr/>
      </p:nvGrpSpPr>
      <p:grpSpPr>
        <a:xfrm>
          <a:off x="0" y="0"/>
          <a:ext cx="0" cy="0"/>
          <a:chOff x="0" y="0"/>
          <a:chExt cx="0" cy="0"/>
        </a:xfrm>
      </p:grpSpPr>
      <p:sp>
        <p:nvSpPr>
          <p:cNvPr id="2" name="Freeform 2"/>
          <p:cNvSpPr/>
          <p:nvPr/>
        </p:nvSpPr>
        <p:spPr>
          <a:xfrm rot="5400000">
            <a:off x="2435813" y="-3390900"/>
            <a:ext cx="12654375" cy="17068800"/>
          </a:xfrm>
          <a:custGeom>
            <a:avLst/>
            <a:gdLst/>
            <a:ahLst/>
            <a:cxnLst/>
            <a:rect l="l" t="t" r="r" b="b"/>
            <a:pathLst>
              <a:path w="12654375" h="14871595">
                <a:moveTo>
                  <a:pt x="0" y="0"/>
                </a:moveTo>
                <a:lnTo>
                  <a:pt x="12654375" y="0"/>
                </a:lnTo>
                <a:lnTo>
                  <a:pt x="12654375" y="14871594"/>
                </a:lnTo>
                <a:lnTo>
                  <a:pt x="0" y="1487159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vi-VN"/>
          </a:p>
        </p:txBody>
      </p:sp>
      <p:sp>
        <p:nvSpPr>
          <p:cNvPr id="3" name="Freeform 3"/>
          <p:cNvSpPr/>
          <p:nvPr/>
        </p:nvSpPr>
        <p:spPr>
          <a:xfrm>
            <a:off x="14630400" y="7544379"/>
            <a:ext cx="4489613" cy="4114800"/>
          </a:xfrm>
          <a:custGeom>
            <a:avLst/>
            <a:gdLst/>
            <a:ahLst/>
            <a:cxnLst/>
            <a:rect l="l" t="t" r="r" b="b"/>
            <a:pathLst>
              <a:path w="4489613" h="4114800">
                <a:moveTo>
                  <a:pt x="0" y="0"/>
                </a:moveTo>
                <a:lnTo>
                  <a:pt x="4489613" y="0"/>
                </a:lnTo>
                <a:lnTo>
                  <a:pt x="4489613"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vi-VN"/>
          </a:p>
        </p:txBody>
      </p:sp>
      <p:sp>
        <p:nvSpPr>
          <p:cNvPr id="4" name="Freeform 4"/>
          <p:cNvSpPr/>
          <p:nvPr/>
        </p:nvSpPr>
        <p:spPr>
          <a:xfrm>
            <a:off x="14478000" y="-800100"/>
            <a:ext cx="4440140" cy="4816719"/>
          </a:xfrm>
          <a:custGeom>
            <a:avLst/>
            <a:gdLst/>
            <a:ahLst/>
            <a:cxnLst/>
            <a:rect l="l" t="t" r="r" b="b"/>
            <a:pathLst>
              <a:path w="4440140" h="4816719">
                <a:moveTo>
                  <a:pt x="0" y="0"/>
                </a:moveTo>
                <a:lnTo>
                  <a:pt x="4440139" y="0"/>
                </a:lnTo>
                <a:lnTo>
                  <a:pt x="4440139" y="4816719"/>
                </a:lnTo>
                <a:lnTo>
                  <a:pt x="0" y="481671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vi-VN"/>
          </a:p>
        </p:txBody>
      </p:sp>
      <p:sp>
        <p:nvSpPr>
          <p:cNvPr id="5" name="Freeform 5"/>
          <p:cNvSpPr/>
          <p:nvPr/>
        </p:nvSpPr>
        <p:spPr>
          <a:xfrm rot="-1507591">
            <a:off x="-4946635" y="-525598"/>
            <a:ext cx="14086617" cy="12818822"/>
          </a:xfrm>
          <a:custGeom>
            <a:avLst/>
            <a:gdLst/>
            <a:ahLst/>
            <a:cxnLst/>
            <a:rect l="l" t="t" r="r" b="b"/>
            <a:pathLst>
              <a:path w="14086617" h="12818822">
                <a:moveTo>
                  <a:pt x="0" y="0"/>
                </a:moveTo>
                <a:lnTo>
                  <a:pt x="14086617" y="0"/>
                </a:lnTo>
                <a:lnTo>
                  <a:pt x="14086617" y="12818822"/>
                </a:lnTo>
                <a:lnTo>
                  <a:pt x="0" y="1281882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vi-VN"/>
          </a:p>
        </p:txBody>
      </p:sp>
      <p:sp>
        <p:nvSpPr>
          <p:cNvPr id="6" name="TextBox 6"/>
          <p:cNvSpPr txBox="1"/>
          <p:nvPr/>
        </p:nvSpPr>
        <p:spPr>
          <a:xfrm>
            <a:off x="3227687" y="2570884"/>
            <a:ext cx="11840938" cy="5682453"/>
          </a:xfrm>
          <a:prstGeom prst="rect">
            <a:avLst/>
          </a:prstGeom>
        </p:spPr>
        <p:txBody>
          <a:bodyPr wrap="square" lIns="0" tIns="0" rIns="0" bIns="0" rtlCol="0" anchor="t">
            <a:spAutoFit/>
          </a:bodyPr>
          <a:lstStyle/>
          <a:p>
            <a:pPr algn="l">
              <a:lnSpc>
                <a:spcPts val="5550"/>
              </a:lnSpc>
            </a:pPr>
            <a:r>
              <a:rPr lang="vi-VN" sz="4000" b="1">
                <a:solidFill>
                  <a:srgbClr val="6F90B4"/>
                </a:solidFill>
                <a:latin typeface="Bryndan Write"/>
              </a:rPr>
              <a:t>Deep Learning: </a:t>
            </a:r>
            <a:r>
              <a:rPr lang="vi-VN" sz="4000">
                <a:solidFill>
                  <a:srgbClr val="6F90B4"/>
                </a:solidFill>
                <a:latin typeface="Bryndan Write"/>
              </a:rPr>
              <a:t>Là một nhánh của học máy, sử dụng các mạng nơ-ron nhân tạo với nhiều tầng (layers) để học từ dữ liệu.</a:t>
            </a:r>
          </a:p>
          <a:p>
            <a:pPr algn="l">
              <a:lnSpc>
                <a:spcPts val="5550"/>
              </a:lnSpc>
            </a:pPr>
            <a:r>
              <a:rPr lang="vi-VN" sz="4000" b="1">
                <a:solidFill>
                  <a:srgbClr val="6F90B4"/>
                </a:solidFill>
                <a:latin typeface="Bryndan Write"/>
              </a:rPr>
              <a:t>Ứng dụng</a:t>
            </a:r>
            <a:r>
              <a:rPr lang="vi-VN" sz="4000">
                <a:solidFill>
                  <a:srgbClr val="6F90B4"/>
                </a:solidFill>
                <a:latin typeface="Bryndan Write"/>
              </a:rPr>
              <a:t>: Nhận diện hình ảnh, xử lý ngôn ngữ tự nhiên, dịch máy, v.v.</a:t>
            </a:r>
          </a:p>
          <a:p>
            <a:pPr algn="l">
              <a:lnSpc>
                <a:spcPts val="5550"/>
              </a:lnSpc>
            </a:pPr>
            <a:r>
              <a:rPr lang="vi-VN" sz="4000" b="1">
                <a:solidFill>
                  <a:srgbClr val="6F90B4"/>
                </a:solidFill>
                <a:latin typeface="Bryndan Write"/>
              </a:rPr>
              <a:t>Ưu điểm</a:t>
            </a:r>
            <a:r>
              <a:rPr lang="vi-VN" sz="4000">
                <a:solidFill>
                  <a:srgbClr val="6F90B4"/>
                </a:solidFill>
                <a:latin typeface="Bryndan Write"/>
              </a:rPr>
              <a:t>: Khả năng xử lý dữ liệu lớn và phức tạp, cải thiện độ chính xác so với các phương pháp truyền thống.</a:t>
            </a:r>
            <a:endParaRPr lang="en-US" sz="4000">
              <a:solidFill>
                <a:srgbClr val="6F90B4"/>
              </a:solidFill>
              <a:latin typeface="Bryndan Write"/>
            </a:endParaRPr>
          </a:p>
        </p:txBody>
      </p:sp>
      <p:sp>
        <p:nvSpPr>
          <p:cNvPr id="7" name="TextBox 7"/>
          <p:cNvSpPr txBox="1"/>
          <p:nvPr/>
        </p:nvSpPr>
        <p:spPr>
          <a:xfrm>
            <a:off x="3457596" y="1118078"/>
            <a:ext cx="11372807" cy="1179490"/>
          </a:xfrm>
          <a:prstGeom prst="rect">
            <a:avLst/>
          </a:prstGeom>
        </p:spPr>
        <p:txBody>
          <a:bodyPr wrap="square" lIns="0" tIns="0" rIns="0" bIns="0" rtlCol="0" anchor="t">
            <a:spAutoFit/>
          </a:bodyPr>
          <a:lstStyle/>
          <a:p>
            <a:pPr algn="l">
              <a:lnSpc>
                <a:spcPts val="9799"/>
              </a:lnSpc>
              <a:spcBef>
                <a:spcPct val="0"/>
              </a:spcBef>
            </a:pPr>
            <a:r>
              <a:rPr lang="en-US" sz="6999" b="1">
                <a:solidFill>
                  <a:srgbClr val="374C7A"/>
                </a:solidFill>
                <a:latin typeface="Bosk"/>
              </a:rPr>
              <a:t>Giới thiệu về Deep Learning</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6492131">
            <a:off x="13154672" y="5114805"/>
            <a:ext cx="7245955" cy="6415964"/>
          </a:xfrm>
          <a:custGeom>
            <a:avLst/>
            <a:gdLst/>
            <a:ahLst/>
            <a:cxnLst/>
            <a:rect l="l" t="t" r="r" b="b"/>
            <a:pathLst>
              <a:path w="7245955" h="6415964">
                <a:moveTo>
                  <a:pt x="0" y="0"/>
                </a:moveTo>
                <a:lnTo>
                  <a:pt x="7245956" y="0"/>
                </a:lnTo>
                <a:lnTo>
                  <a:pt x="7245956" y="6415965"/>
                </a:lnTo>
                <a:lnTo>
                  <a:pt x="0" y="641596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vi-VN"/>
          </a:p>
        </p:txBody>
      </p:sp>
      <p:sp>
        <p:nvSpPr>
          <p:cNvPr id="3" name="Freeform 3"/>
          <p:cNvSpPr/>
          <p:nvPr/>
        </p:nvSpPr>
        <p:spPr>
          <a:xfrm rot="5466924">
            <a:off x="3667411" y="-1352705"/>
            <a:ext cx="2588752" cy="4250190"/>
          </a:xfrm>
          <a:custGeom>
            <a:avLst/>
            <a:gdLst/>
            <a:ahLst/>
            <a:cxnLst/>
            <a:rect l="l" t="t" r="r" b="b"/>
            <a:pathLst>
              <a:path w="2588752" h="4250190">
                <a:moveTo>
                  <a:pt x="0" y="0"/>
                </a:moveTo>
                <a:lnTo>
                  <a:pt x="2588752" y="0"/>
                </a:lnTo>
                <a:lnTo>
                  <a:pt x="2588752" y="4250190"/>
                </a:lnTo>
                <a:lnTo>
                  <a:pt x="0" y="425019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vi-VN"/>
          </a:p>
        </p:txBody>
      </p:sp>
      <p:sp>
        <p:nvSpPr>
          <p:cNvPr id="4" name="Freeform 4"/>
          <p:cNvSpPr/>
          <p:nvPr/>
        </p:nvSpPr>
        <p:spPr>
          <a:xfrm>
            <a:off x="-1313215" y="7200900"/>
            <a:ext cx="4125113" cy="4114800"/>
          </a:xfrm>
          <a:custGeom>
            <a:avLst/>
            <a:gdLst/>
            <a:ahLst/>
            <a:cxnLst/>
            <a:rect l="l" t="t" r="r" b="b"/>
            <a:pathLst>
              <a:path w="4125113" h="4114800">
                <a:moveTo>
                  <a:pt x="0" y="0"/>
                </a:moveTo>
                <a:lnTo>
                  <a:pt x="4125113" y="0"/>
                </a:lnTo>
                <a:lnTo>
                  <a:pt x="4125113"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vi-VN"/>
          </a:p>
        </p:txBody>
      </p:sp>
      <p:sp>
        <p:nvSpPr>
          <p:cNvPr id="5" name="Freeform 5"/>
          <p:cNvSpPr/>
          <p:nvPr/>
        </p:nvSpPr>
        <p:spPr>
          <a:xfrm rot="7127392" flipH="1">
            <a:off x="-805652" y="-2590452"/>
            <a:ext cx="3109988" cy="6503778"/>
          </a:xfrm>
          <a:custGeom>
            <a:avLst/>
            <a:gdLst/>
            <a:ahLst/>
            <a:cxnLst/>
            <a:rect l="l" t="t" r="r" b="b"/>
            <a:pathLst>
              <a:path w="3109988" h="6503778">
                <a:moveTo>
                  <a:pt x="3109988" y="0"/>
                </a:moveTo>
                <a:lnTo>
                  <a:pt x="0" y="0"/>
                </a:lnTo>
                <a:lnTo>
                  <a:pt x="0" y="6503778"/>
                </a:lnTo>
                <a:lnTo>
                  <a:pt x="3109988" y="6503778"/>
                </a:lnTo>
                <a:lnTo>
                  <a:pt x="3109988"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vi-VN"/>
          </a:p>
        </p:txBody>
      </p:sp>
      <p:sp>
        <p:nvSpPr>
          <p:cNvPr id="6" name="Freeform 6"/>
          <p:cNvSpPr/>
          <p:nvPr/>
        </p:nvSpPr>
        <p:spPr>
          <a:xfrm rot="5466924">
            <a:off x="3667411" y="7932443"/>
            <a:ext cx="2588752" cy="4250190"/>
          </a:xfrm>
          <a:custGeom>
            <a:avLst/>
            <a:gdLst/>
            <a:ahLst/>
            <a:cxnLst/>
            <a:rect l="l" t="t" r="r" b="b"/>
            <a:pathLst>
              <a:path w="2588752" h="4250190">
                <a:moveTo>
                  <a:pt x="0" y="0"/>
                </a:moveTo>
                <a:lnTo>
                  <a:pt x="2588752" y="0"/>
                </a:lnTo>
                <a:lnTo>
                  <a:pt x="2588752" y="4250190"/>
                </a:lnTo>
                <a:lnTo>
                  <a:pt x="0" y="425019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vi-VN"/>
          </a:p>
        </p:txBody>
      </p:sp>
      <p:sp>
        <p:nvSpPr>
          <p:cNvPr id="7" name="TextBox 7"/>
          <p:cNvSpPr txBox="1"/>
          <p:nvPr/>
        </p:nvSpPr>
        <p:spPr>
          <a:xfrm>
            <a:off x="3549625" y="3088495"/>
            <a:ext cx="11188750" cy="4565865"/>
          </a:xfrm>
          <a:prstGeom prst="rect">
            <a:avLst/>
          </a:prstGeom>
        </p:spPr>
        <p:txBody>
          <a:bodyPr lIns="0" tIns="0" rIns="0" bIns="0" rtlCol="0" anchor="t">
            <a:spAutoFit/>
          </a:bodyPr>
          <a:lstStyle/>
          <a:p>
            <a:pPr>
              <a:lnSpc>
                <a:spcPts val="4480"/>
              </a:lnSpc>
            </a:pPr>
            <a:r>
              <a:rPr lang="vi-VN" sz="3200" b="1">
                <a:solidFill>
                  <a:srgbClr val="374C7A"/>
                </a:solidFill>
                <a:latin typeface="Bryndan Write"/>
              </a:rPr>
              <a:t>Khái niệm: </a:t>
            </a:r>
            <a:r>
              <a:rPr lang="vi-VN" sz="3200">
                <a:solidFill>
                  <a:srgbClr val="374C7A"/>
                </a:solidFill>
                <a:latin typeface="Bryndan Write"/>
              </a:rPr>
              <a:t>CNN là một loại mạng nơ-ron chuyên xử lý dữ liệu hình ảnh, nhận dạng các mẫu và đặc điểm trong hình ảnh.</a:t>
            </a:r>
          </a:p>
          <a:p>
            <a:pPr>
              <a:lnSpc>
                <a:spcPts val="4480"/>
              </a:lnSpc>
            </a:pPr>
            <a:r>
              <a:rPr lang="vi-VN" sz="3200" b="1">
                <a:solidFill>
                  <a:srgbClr val="374C7A"/>
                </a:solidFill>
                <a:latin typeface="Bryndan Write"/>
              </a:rPr>
              <a:t>Cấu trúc</a:t>
            </a:r>
            <a:r>
              <a:rPr lang="vi-VN" sz="3200">
                <a:solidFill>
                  <a:srgbClr val="374C7A"/>
                </a:solidFill>
                <a:latin typeface="Bryndan Write"/>
              </a:rPr>
              <a:t>: Gồm các lớp tích chập (convolutional layers), lớp pooling (pooling layers) và lớp kết nối đầy đủ (fully connected layers).</a:t>
            </a:r>
          </a:p>
          <a:p>
            <a:pPr>
              <a:lnSpc>
                <a:spcPts val="4480"/>
              </a:lnSpc>
            </a:pPr>
            <a:r>
              <a:rPr lang="vi-VN" sz="3200" b="1">
                <a:solidFill>
                  <a:srgbClr val="374C7A"/>
                </a:solidFill>
                <a:latin typeface="Bryndan Write"/>
              </a:rPr>
              <a:t>Ưu điểm</a:t>
            </a:r>
            <a:r>
              <a:rPr lang="vi-VN" sz="3200">
                <a:solidFill>
                  <a:srgbClr val="374C7A"/>
                </a:solidFill>
                <a:latin typeface="Bryndan Write"/>
              </a:rPr>
              <a:t>: Khả năng học các đặc điểm không gian (spatial features) từ hình ảnh.</a:t>
            </a:r>
            <a:endParaRPr lang="en-US" sz="3200">
              <a:solidFill>
                <a:srgbClr val="374C7A"/>
              </a:solidFill>
              <a:latin typeface="Bryndan Write"/>
            </a:endParaRPr>
          </a:p>
        </p:txBody>
      </p:sp>
      <p:sp>
        <p:nvSpPr>
          <p:cNvPr id="8" name="TextBox 8"/>
          <p:cNvSpPr txBox="1"/>
          <p:nvPr/>
        </p:nvSpPr>
        <p:spPr>
          <a:xfrm>
            <a:off x="2811898" y="1462239"/>
            <a:ext cx="12387721" cy="1179490"/>
          </a:xfrm>
          <a:prstGeom prst="rect">
            <a:avLst/>
          </a:prstGeom>
        </p:spPr>
        <p:txBody>
          <a:bodyPr wrap="square" lIns="0" tIns="0" rIns="0" bIns="0" rtlCol="0" anchor="t">
            <a:spAutoFit/>
          </a:bodyPr>
          <a:lstStyle/>
          <a:p>
            <a:pPr algn="ctr">
              <a:lnSpc>
                <a:spcPts val="9799"/>
              </a:lnSpc>
              <a:spcBef>
                <a:spcPct val="0"/>
              </a:spcBef>
            </a:pPr>
            <a:r>
              <a:rPr lang="vi-VN" sz="6999" b="1">
                <a:solidFill>
                  <a:srgbClr val="374C7A"/>
                </a:solidFill>
                <a:latin typeface="Bosk"/>
              </a:rPr>
              <a:t>Mạng Nơ-ron Tích Chập (CNN)</a:t>
            </a:r>
            <a:endParaRPr lang="en-US" sz="6999" b="1">
              <a:solidFill>
                <a:srgbClr val="374C7A"/>
              </a:solidFill>
              <a:latin typeface="Bosk"/>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052910">
            <a:off x="-1199875" y="5765964"/>
            <a:ext cx="5473588" cy="5016628"/>
          </a:xfrm>
          <a:custGeom>
            <a:avLst/>
            <a:gdLst/>
            <a:ahLst/>
            <a:cxnLst/>
            <a:rect l="l" t="t" r="r" b="b"/>
            <a:pathLst>
              <a:path w="5473588" h="5016628">
                <a:moveTo>
                  <a:pt x="0" y="0"/>
                </a:moveTo>
                <a:lnTo>
                  <a:pt x="5473588" y="0"/>
                </a:lnTo>
                <a:lnTo>
                  <a:pt x="5473588" y="5016628"/>
                </a:lnTo>
                <a:lnTo>
                  <a:pt x="0" y="501662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vi-VN"/>
          </a:p>
        </p:txBody>
      </p:sp>
      <p:sp>
        <p:nvSpPr>
          <p:cNvPr id="3" name="Freeform 3"/>
          <p:cNvSpPr/>
          <p:nvPr/>
        </p:nvSpPr>
        <p:spPr>
          <a:xfrm rot="7899543" flipH="1">
            <a:off x="-735762" y="-1307282"/>
            <a:ext cx="5586321" cy="3849483"/>
          </a:xfrm>
          <a:custGeom>
            <a:avLst/>
            <a:gdLst/>
            <a:ahLst/>
            <a:cxnLst/>
            <a:rect l="l" t="t" r="r" b="b"/>
            <a:pathLst>
              <a:path w="5586321" h="3849483">
                <a:moveTo>
                  <a:pt x="5586321" y="0"/>
                </a:moveTo>
                <a:lnTo>
                  <a:pt x="0" y="0"/>
                </a:lnTo>
                <a:lnTo>
                  <a:pt x="0" y="3849483"/>
                </a:lnTo>
                <a:lnTo>
                  <a:pt x="5586321" y="3849483"/>
                </a:lnTo>
                <a:lnTo>
                  <a:pt x="5586321"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vi-VN"/>
          </a:p>
        </p:txBody>
      </p:sp>
      <p:sp>
        <p:nvSpPr>
          <p:cNvPr id="4" name="Freeform 4"/>
          <p:cNvSpPr/>
          <p:nvPr/>
        </p:nvSpPr>
        <p:spPr>
          <a:xfrm rot="-4163175" flipH="1">
            <a:off x="7823059" y="8634380"/>
            <a:ext cx="4630722" cy="2499764"/>
          </a:xfrm>
          <a:custGeom>
            <a:avLst/>
            <a:gdLst/>
            <a:ahLst/>
            <a:cxnLst/>
            <a:rect l="l" t="t" r="r" b="b"/>
            <a:pathLst>
              <a:path w="6749554" h="4651056">
                <a:moveTo>
                  <a:pt x="6749554" y="0"/>
                </a:moveTo>
                <a:lnTo>
                  <a:pt x="0" y="0"/>
                </a:lnTo>
                <a:lnTo>
                  <a:pt x="0" y="4651057"/>
                </a:lnTo>
                <a:lnTo>
                  <a:pt x="6749554" y="4651057"/>
                </a:lnTo>
                <a:lnTo>
                  <a:pt x="6749554"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vi-VN"/>
          </a:p>
        </p:txBody>
      </p:sp>
      <p:sp>
        <p:nvSpPr>
          <p:cNvPr id="5" name="Freeform 5"/>
          <p:cNvSpPr/>
          <p:nvPr/>
        </p:nvSpPr>
        <p:spPr>
          <a:xfrm rot="-4977556">
            <a:off x="14857558" y="899230"/>
            <a:ext cx="9270299" cy="8435972"/>
          </a:xfrm>
          <a:custGeom>
            <a:avLst/>
            <a:gdLst/>
            <a:ahLst/>
            <a:cxnLst/>
            <a:rect l="l" t="t" r="r" b="b"/>
            <a:pathLst>
              <a:path w="9270299" h="8435972">
                <a:moveTo>
                  <a:pt x="0" y="0"/>
                </a:moveTo>
                <a:lnTo>
                  <a:pt x="9270298" y="0"/>
                </a:lnTo>
                <a:lnTo>
                  <a:pt x="9270298" y="8435972"/>
                </a:lnTo>
                <a:lnTo>
                  <a:pt x="0" y="843597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vi-VN"/>
          </a:p>
        </p:txBody>
      </p:sp>
      <p:sp>
        <p:nvSpPr>
          <p:cNvPr id="26" name="TextBox 26"/>
          <p:cNvSpPr txBox="1"/>
          <p:nvPr/>
        </p:nvSpPr>
        <p:spPr>
          <a:xfrm>
            <a:off x="2057398" y="1562100"/>
            <a:ext cx="14554200" cy="1179490"/>
          </a:xfrm>
          <a:prstGeom prst="rect">
            <a:avLst/>
          </a:prstGeom>
        </p:spPr>
        <p:txBody>
          <a:bodyPr wrap="square" lIns="0" tIns="0" rIns="0" bIns="0" rtlCol="0" anchor="t">
            <a:spAutoFit/>
          </a:bodyPr>
          <a:lstStyle/>
          <a:p>
            <a:pPr algn="ctr">
              <a:lnSpc>
                <a:spcPts val="9799"/>
              </a:lnSpc>
              <a:spcBef>
                <a:spcPct val="0"/>
              </a:spcBef>
            </a:pPr>
            <a:r>
              <a:rPr lang="en-US" sz="6999" b="1">
                <a:solidFill>
                  <a:srgbClr val="374C7A"/>
                </a:solidFill>
                <a:latin typeface="Bosk"/>
              </a:rPr>
              <a:t>Lớp Tích Chập (Convolutional Layer)</a:t>
            </a:r>
          </a:p>
        </p:txBody>
      </p:sp>
      <p:sp>
        <p:nvSpPr>
          <p:cNvPr id="27" name="TextBox 26">
            <a:extLst>
              <a:ext uri="{FF2B5EF4-FFF2-40B4-BE49-F238E27FC236}">
                <a16:creationId xmlns:a16="http://schemas.microsoft.com/office/drawing/2014/main" id="{52A1D4A0-08F6-A661-A73D-A27413569AC9}"/>
              </a:ext>
            </a:extLst>
          </p:cNvPr>
          <p:cNvSpPr txBox="1"/>
          <p:nvPr/>
        </p:nvSpPr>
        <p:spPr>
          <a:xfrm>
            <a:off x="3810000" y="3009900"/>
            <a:ext cx="10928375" cy="4401205"/>
          </a:xfrm>
          <a:prstGeom prst="rect">
            <a:avLst/>
          </a:prstGeom>
          <a:noFill/>
        </p:spPr>
        <p:txBody>
          <a:bodyPr wrap="square" rtlCol="0">
            <a:spAutoFit/>
          </a:bodyPr>
          <a:lstStyle/>
          <a:p>
            <a:r>
              <a:rPr lang="vi-VN" sz="4000" b="1">
                <a:solidFill>
                  <a:schemeClr val="tx2"/>
                </a:solidFill>
              </a:rPr>
              <a:t>Khái niệm: </a:t>
            </a:r>
            <a:r>
              <a:rPr lang="vi-VN" sz="4000">
                <a:solidFill>
                  <a:schemeClr val="tx2"/>
                </a:solidFill>
              </a:rPr>
              <a:t>Lớp tích chập sử dụng các bộ lọc (filters) để quét qua toàn bộ ảnh và tạo ra các bản đồ đặc trưng (feature maps).</a:t>
            </a:r>
          </a:p>
          <a:p>
            <a:r>
              <a:rPr lang="vi-VN" sz="4000" b="1">
                <a:solidFill>
                  <a:schemeClr val="tx2"/>
                </a:solidFill>
              </a:rPr>
              <a:t>Hoạt động: </a:t>
            </a:r>
            <a:r>
              <a:rPr lang="vi-VN" sz="4000">
                <a:solidFill>
                  <a:schemeClr val="tx2"/>
                </a:solidFill>
              </a:rPr>
              <a:t>Áp dụng các bộ lọc để phát hiện các đặc điểm như cạnh, góc, và các mẫu phức tạp hơn.</a:t>
            </a:r>
          </a:p>
          <a:p>
            <a:r>
              <a:rPr lang="vi-VN" sz="4000" b="1">
                <a:solidFill>
                  <a:schemeClr val="tx2"/>
                </a:solidFill>
              </a:rPr>
              <a:t>Kích thước bộ lọc: </a:t>
            </a:r>
            <a:r>
              <a:rPr lang="vi-VN" sz="4000">
                <a:solidFill>
                  <a:schemeClr val="tx2"/>
                </a:solidFill>
              </a:rPr>
              <a:t>Thường là 3x3 hoặc 5x5.</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2">
            <a:lumMod val="20000"/>
            <a:lumOff val="80000"/>
          </a:schemeClr>
        </a:solidFill>
        <a:effectLst/>
      </p:bgPr>
    </p:bg>
    <p:spTree>
      <p:nvGrpSpPr>
        <p:cNvPr id="1" name=""/>
        <p:cNvGrpSpPr/>
        <p:nvPr/>
      </p:nvGrpSpPr>
      <p:grpSpPr>
        <a:xfrm>
          <a:off x="0" y="0"/>
          <a:ext cx="0" cy="0"/>
          <a:chOff x="0" y="0"/>
          <a:chExt cx="0" cy="0"/>
        </a:xfrm>
      </p:grpSpPr>
      <p:sp>
        <p:nvSpPr>
          <p:cNvPr id="2" name="Freeform 2"/>
          <p:cNvSpPr/>
          <p:nvPr/>
        </p:nvSpPr>
        <p:spPr>
          <a:xfrm rot="5400000">
            <a:off x="2435813" y="-3390900"/>
            <a:ext cx="12654375" cy="17068800"/>
          </a:xfrm>
          <a:custGeom>
            <a:avLst/>
            <a:gdLst/>
            <a:ahLst/>
            <a:cxnLst/>
            <a:rect l="l" t="t" r="r" b="b"/>
            <a:pathLst>
              <a:path w="12654375" h="14871595">
                <a:moveTo>
                  <a:pt x="0" y="0"/>
                </a:moveTo>
                <a:lnTo>
                  <a:pt x="12654375" y="0"/>
                </a:lnTo>
                <a:lnTo>
                  <a:pt x="12654375" y="14871594"/>
                </a:lnTo>
                <a:lnTo>
                  <a:pt x="0" y="1487159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vi-VN"/>
          </a:p>
        </p:txBody>
      </p:sp>
      <p:sp>
        <p:nvSpPr>
          <p:cNvPr id="3" name="Freeform 3"/>
          <p:cNvSpPr/>
          <p:nvPr/>
        </p:nvSpPr>
        <p:spPr>
          <a:xfrm>
            <a:off x="14630400" y="7544379"/>
            <a:ext cx="4489613" cy="4114800"/>
          </a:xfrm>
          <a:custGeom>
            <a:avLst/>
            <a:gdLst/>
            <a:ahLst/>
            <a:cxnLst/>
            <a:rect l="l" t="t" r="r" b="b"/>
            <a:pathLst>
              <a:path w="4489613" h="4114800">
                <a:moveTo>
                  <a:pt x="0" y="0"/>
                </a:moveTo>
                <a:lnTo>
                  <a:pt x="4489613" y="0"/>
                </a:lnTo>
                <a:lnTo>
                  <a:pt x="4489613"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vi-VN"/>
          </a:p>
        </p:txBody>
      </p:sp>
      <p:sp>
        <p:nvSpPr>
          <p:cNvPr id="4" name="Freeform 4"/>
          <p:cNvSpPr/>
          <p:nvPr/>
        </p:nvSpPr>
        <p:spPr>
          <a:xfrm>
            <a:off x="14478000" y="-800100"/>
            <a:ext cx="4440140" cy="4816719"/>
          </a:xfrm>
          <a:custGeom>
            <a:avLst/>
            <a:gdLst/>
            <a:ahLst/>
            <a:cxnLst/>
            <a:rect l="l" t="t" r="r" b="b"/>
            <a:pathLst>
              <a:path w="4440140" h="4816719">
                <a:moveTo>
                  <a:pt x="0" y="0"/>
                </a:moveTo>
                <a:lnTo>
                  <a:pt x="4440139" y="0"/>
                </a:lnTo>
                <a:lnTo>
                  <a:pt x="4440139" y="4816719"/>
                </a:lnTo>
                <a:lnTo>
                  <a:pt x="0" y="481671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vi-VN"/>
          </a:p>
        </p:txBody>
      </p:sp>
      <p:sp>
        <p:nvSpPr>
          <p:cNvPr id="5" name="Freeform 5"/>
          <p:cNvSpPr/>
          <p:nvPr/>
        </p:nvSpPr>
        <p:spPr>
          <a:xfrm rot="-1507591">
            <a:off x="-4946635" y="-525598"/>
            <a:ext cx="14086617" cy="12818822"/>
          </a:xfrm>
          <a:custGeom>
            <a:avLst/>
            <a:gdLst/>
            <a:ahLst/>
            <a:cxnLst/>
            <a:rect l="l" t="t" r="r" b="b"/>
            <a:pathLst>
              <a:path w="14086617" h="12818822">
                <a:moveTo>
                  <a:pt x="0" y="0"/>
                </a:moveTo>
                <a:lnTo>
                  <a:pt x="14086617" y="0"/>
                </a:lnTo>
                <a:lnTo>
                  <a:pt x="14086617" y="12818822"/>
                </a:lnTo>
                <a:lnTo>
                  <a:pt x="0" y="1281882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vi-VN"/>
          </a:p>
        </p:txBody>
      </p:sp>
      <p:sp>
        <p:nvSpPr>
          <p:cNvPr id="6" name="TextBox 6"/>
          <p:cNvSpPr txBox="1"/>
          <p:nvPr/>
        </p:nvSpPr>
        <p:spPr>
          <a:xfrm>
            <a:off x="3227687" y="2570884"/>
            <a:ext cx="11840938" cy="4264757"/>
          </a:xfrm>
          <a:prstGeom prst="rect">
            <a:avLst/>
          </a:prstGeom>
        </p:spPr>
        <p:txBody>
          <a:bodyPr wrap="square" lIns="0" tIns="0" rIns="0" bIns="0" rtlCol="0" anchor="t">
            <a:spAutoFit/>
          </a:bodyPr>
          <a:lstStyle/>
          <a:p>
            <a:pPr algn="l">
              <a:lnSpc>
                <a:spcPts val="5550"/>
              </a:lnSpc>
            </a:pPr>
            <a:r>
              <a:rPr lang="vi-VN" sz="4000" b="1">
                <a:solidFill>
                  <a:srgbClr val="6F90B4"/>
                </a:solidFill>
                <a:latin typeface="Bryndan Write"/>
              </a:rPr>
              <a:t>Khái niệm: </a:t>
            </a:r>
            <a:r>
              <a:rPr lang="vi-VN" sz="4000">
                <a:solidFill>
                  <a:srgbClr val="6F90B4"/>
                </a:solidFill>
                <a:latin typeface="Bryndan Write"/>
              </a:rPr>
              <a:t>Lớp pooling giảm kích thước không gian của các bản đồ đặc trưng, giúp giảm số lượng tham số và tính toán trong mô hình.</a:t>
            </a:r>
          </a:p>
          <a:p>
            <a:pPr algn="l">
              <a:lnSpc>
                <a:spcPts val="5550"/>
              </a:lnSpc>
            </a:pPr>
            <a:r>
              <a:rPr lang="vi-VN" sz="4000" b="1">
                <a:solidFill>
                  <a:srgbClr val="6F90B4"/>
                </a:solidFill>
                <a:latin typeface="Bryndan Write"/>
              </a:rPr>
              <a:t>Max Pooling: </a:t>
            </a:r>
            <a:r>
              <a:rPr lang="vi-VN" sz="4000">
                <a:solidFill>
                  <a:srgbClr val="6F90B4"/>
                </a:solidFill>
                <a:latin typeface="Bryndan Write"/>
              </a:rPr>
              <a:t>Chọn giá trị lớn nhất trong mỗi vùng (ví dụ 2x2) của bản đồ đặc trưng.</a:t>
            </a:r>
          </a:p>
          <a:p>
            <a:pPr algn="l">
              <a:lnSpc>
                <a:spcPts val="5550"/>
              </a:lnSpc>
            </a:pPr>
            <a:r>
              <a:rPr lang="vi-VN" sz="4000" b="1">
                <a:solidFill>
                  <a:srgbClr val="6F90B4"/>
                </a:solidFill>
                <a:latin typeface="Bryndan Write"/>
              </a:rPr>
              <a:t>Average Pooling: </a:t>
            </a:r>
            <a:r>
              <a:rPr lang="vi-VN" sz="4000">
                <a:solidFill>
                  <a:srgbClr val="6F90B4"/>
                </a:solidFill>
                <a:latin typeface="Bryndan Write"/>
              </a:rPr>
              <a:t>Chọn giá trị trung bình trong mỗi vùng.</a:t>
            </a:r>
            <a:endParaRPr lang="en-US" sz="4000">
              <a:solidFill>
                <a:srgbClr val="6F90B4"/>
              </a:solidFill>
              <a:latin typeface="Bryndan Write"/>
            </a:endParaRPr>
          </a:p>
        </p:txBody>
      </p:sp>
      <p:sp>
        <p:nvSpPr>
          <p:cNvPr id="7" name="TextBox 7"/>
          <p:cNvSpPr txBox="1"/>
          <p:nvPr/>
        </p:nvSpPr>
        <p:spPr>
          <a:xfrm>
            <a:off x="4420547" y="1018514"/>
            <a:ext cx="9825676" cy="1179490"/>
          </a:xfrm>
          <a:prstGeom prst="rect">
            <a:avLst/>
          </a:prstGeom>
        </p:spPr>
        <p:txBody>
          <a:bodyPr wrap="square" lIns="0" tIns="0" rIns="0" bIns="0" rtlCol="0" anchor="t">
            <a:spAutoFit/>
          </a:bodyPr>
          <a:lstStyle/>
          <a:p>
            <a:pPr algn="l">
              <a:lnSpc>
                <a:spcPts val="9799"/>
              </a:lnSpc>
              <a:spcBef>
                <a:spcPct val="0"/>
              </a:spcBef>
            </a:pPr>
            <a:r>
              <a:rPr lang="en-US" sz="6999" b="1">
                <a:solidFill>
                  <a:srgbClr val="374C7A"/>
                </a:solidFill>
                <a:latin typeface="Bosk"/>
              </a:rPr>
              <a:t>Lớp Pooling</a:t>
            </a:r>
          </a:p>
        </p:txBody>
      </p:sp>
    </p:spTree>
    <p:extLst>
      <p:ext uri="{BB962C8B-B14F-4D97-AF65-F5344CB8AC3E}">
        <p14:creationId xmlns:p14="http://schemas.microsoft.com/office/powerpoint/2010/main" val="7336990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6492131">
            <a:off x="13154672" y="5114805"/>
            <a:ext cx="7245955" cy="6415964"/>
          </a:xfrm>
          <a:custGeom>
            <a:avLst/>
            <a:gdLst/>
            <a:ahLst/>
            <a:cxnLst/>
            <a:rect l="l" t="t" r="r" b="b"/>
            <a:pathLst>
              <a:path w="7245955" h="6415964">
                <a:moveTo>
                  <a:pt x="0" y="0"/>
                </a:moveTo>
                <a:lnTo>
                  <a:pt x="7245956" y="0"/>
                </a:lnTo>
                <a:lnTo>
                  <a:pt x="7245956" y="6415965"/>
                </a:lnTo>
                <a:lnTo>
                  <a:pt x="0" y="641596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vi-VN"/>
          </a:p>
        </p:txBody>
      </p:sp>
      <p:sp>
        <p:nvSpPr>
          <p:cNvPr id="3" name="Freeform 3"/>
          <p:cNvSpPr/>
          <p:nvPr/>
        </p:nvSpPr>
        <p:spPr>
          <a:xfrm rot="5466924">
            <a:off x="3667411" y="-1352705"/>
            <a:ext cx="2588752" cy="4250190"/>
          </a:xfrm>
          <a:custGeom>
            <a:avLst/>
            <a:gdLst/>
            <a:ahLst/>
            <a:cxnLst/>
            <a:rect l="l" t="t" r="r" b="b"/>
            <a:pathLst>
              <a:path w="2588752" h="4250190">
                <a:moveTo>
                  <a:pt x="0" y="0"/>
                </a:moveTo>
                <a:lnTo>
                  <a:pt x="2588752" y="0"/>
                </a:lnTo>
                <a:lnTo>
                  <a:pt x="2588752" y="4250190"/>
                </a:lnTo>
                <a:lnTo>
                  <a:pt x="0" y="425019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vi-VN"/>
          </a:p>
        </p:txBody>
      </p:sp>
      <p:sp>
        <p:nvSpPr>
          <p:cNvPr id="4" name="Freeform 4"/>
          <p:cNvSpPr/>
          <p:nvPr/>
        </p:nvSpPr>
        <p:spPr>
          <a:xfrm>
            <a:off x="-1313215" y="7200900"/>
            <a:ext cx="4125113" cy="4114800"/>
          </a:xfrm>
          <a:custGeom>
            <a:avLst/>
            <a:gdLst/>
            <a:ahLst/>
            <a:cxnLst/>
            <a:rect l="l" t="t" r="r" b="b"/>
            <a:pathLst>
              <a:path w="4125113" h="4114800">
                <a:moveTo>
                  <a:pt x="0" y="0"/>
                </a:moveTo>
                <a:lnTo>
                  <a:pt x="4125113" y="0"/>
                </a:lnTo>
                <a:lnTo>
                  <a:pt x="4125113"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vi-VN"/>
          </a:p>
        </p:txBody>
      </p:sp>
      <p:sp>
        <p:nvSpPr>
          <p:cNvPr id="5" name="Freeform 5"/>
          <p:cNvSpPr/>
          <p:nvPr/>
        </p:nvSpPr>
        <p:spPr>
          <a:xfrm rot="7127392" flipH="1">
            <a:off x="-805652" y="-2590452"/>
            <a:ext cx="3109988" cy="6503778"/>
          </a:xfrm>
          <a:custGeom>
            <a:avLst/>
            <a:gdLst/>
            <a:ahLst/>
            <a:cxnLst/>
            <a:rect l="l" t="t" r="r" b="b"/>
            <a:pathLst>
              <a:path w="3109988" h="6503778">
                <a:moveTo>
                  <a:pt x="3109988" y="0"/>
                </a:moveTo>
                <a:lnTo>
                  <a:pt x="0" y="0"/>
                </a:lnTo>
                <a:lnTo>
                  <a:pt x="0" y="6503778"/>
                </a:lnTo>
                <a:lnTo>
                  <a:pt x="3109988" y="6503778"/>
                </a:lnTo>
                <a:lnTo>
                  <a:pt x="3109988"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vi-VN"/>
          </a:p>
        </p:txBody>
      </p:sp>
      <p:sp>
        <p:nvSpPr>
          <p:cNvPr id="6" name="Freeform 6"/>
          <p:cNvSpPr/>
          <p:nvPr/>
        </p:nvSpPr>
        <p:spPr>
          <a:xfrm rot="5466924">
            <a:off x="3667411" y="7932443"/>
            <a:ext cx="2588752" cy="4250190"/>
          </a:xfrm>
          <a:custGeom>
            <a:avLst/>
            <a:gdLst/>
            <a:ahLst/>
            <a:cxnLst/>
            <a:rect l="l" t="t" r="r" b="b"/>
            <a:pathLst>
              <a:path w="2588752" h="4250190">
                <a:moveTo>
                  <a:pt x="0" y="0"/>
                </a:moveTo>
                <a:lnTo>
                  <a:pt x="2588752" y="0"/>
                </a:lnTo>
                <a:lnTo>
                  <a:pt x="2588752" y="4250190"/>
                </a:lnTo>
                <a:lnTo>
                  <a:pt x="0" y="425019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vi-VN"/>
          </a:p>
        </p:txBody>
      </p:sp>
      <p:sp>
        <p:nvSpPr>
          <p:cNvPr id="7" name="TextBox 7"/>
          <p:cNvSpPr txBox="1"/>
          <p:nvPr/>
        </p:nvSpPr>
        <p:spPr>
          <a:xfrm>
            <a:off x="3733800" y="4156174"/>
            <a:ext cx="11188750" cy="2849498"/>
          </a:xfrm>
          <a:prstGeom prst="rect">
            <a:avLst/>
          </a:prstGeom>
        </p:spPr>
        <p:txBody>
          <a:bodyPr lIns="0" tIns="0" rIns="0" bIns="0" rtlCol="0" anchor="t">
            <a:spAutoFit/>
          </a:bodyPr>
          <a:lstStyle/>
          <a:p>
            <a:pPr>
              <a:lnSpc>
                <a:spcPts val="4480"/>
              </a:lnSpc>
            </a:pPr>
            <a:r>
              <a:rPr lang="vi-VN" sz="3200" b="1">
                <a:solidFill>
                  <a:srgbClr val="374C7A"/>
                </a:solidFill>
                <a:latin typeface="Bryndan Write"/>
              </a:rPr>
              <a:t>Khái niệm: </a:t>
            </a:r>
            <a:r>
              <a:rPr lang="vi-VN" sz="3200">
                <a:solidFill>
                  <a:srgbClr val="374C7A"/>
                </a:solidFill>
                <a:latin typeface="Bryndan Write"/>
              </a:rPr>
              <a:t>Lớp kết nối đầy đủ kết nối tất cả các neuron từ lớp trước đó với mỗi neuron trong lớp này.</a:t>
            </a:r>
          </a:p>
          <a:p>
            <a:pPr>
              <a:lnSpc>
                <a:spcPts val="4480"/>
              </a:lnSpc>
            </a:pPr>
            <a:r>
              <a:rPr lang="vi-VN" sz="3200" b="1">
                <a:solidFill>
                  <a:srgbClr val="374C7A"/>
                </a:solidFill>
                <a:latin typeface="Bryndan Write"/>
              </a:rPr>
              <a:t>Vai trò: </a:t>
            </a:r>
            <a:r>
              <a:rPr lang="vi-VN" sz="3200">
                <a:solidFill>
                  <a:srgbClr val="374C7A"/>
                </a:solidFill>
                <a:latin typeface="Bryndan Write"/>
              </a:rPr>
              <a:t>Tổng hợp các đặc điểm đã học từ các lớp trước và thực hiện phân loại cuối cùng.</a:t>
            </a:r>
          </a:p>
          <a:p>
            <a:pPr>
              <a:lnSpc>
                <a:spcPts val="4480"/>
              </a:lnSpc>
            </a:pPr>
            <a:r>
              <a:rPr lang="vi-VN" sz="3200" b="1">
                <a:solidFill>
                  <a:srgbClr val="374C7A"/>
                </a:solidFill>
                <a:latin typeface="Bryndan Write"/>
              </a:rPr>
              <a:t>Hàm kích hoạt (Activation Function</a:t>
            </a:r>
            <a:r>
              <a:rPr lang="vi-VN" sz="3200">
                <a:solidFill>
                  <a:srgbClr val="374C7A"/>
                </a:solidFill>
                <a:latin typeface="Bryndan Write"/>
              </a:rPr>
              <a:t>): ReLU, sigmoid, softmax, v.v.</a:t>
            </a:r>
            <a:endParaRPr lang="en-US" sz="3200">
              <a:solidFill>
                <a:srgbClr val="374C7A"/>
              </a:solidFill>
              <a:latin typeface="Bryndan Write"/>
            </a:endParaRPr>
          </a:p>
        </p:txBody>
      </p:sp>
      <p:sp>
        <p:nvSpPr>
          <p:cNvPr id="8" name="TextBox 8"/>
          <p:cNvSpPr txBox="1"/>
          <p:nvPr/>
        </p:nvSpPr>
        <p:spPr>
          <a:xfrm>
            <a:off x="2362200" y="1460095"/>
            <a:ext cx="15087600" cy="2436244"/>
          </a:xfrm>
          <a:prstGeom prst="rect">
            <a:avLst/>
          </a:prstGeom>
        </p:spPr>
        <p:txBody>
          <a:bodyPr wrap="square" lIns="0" tIns="0" rIns="0" bIns="0" rtlCol="0" anchor="t">
            <a:spAutoFit/>
          </a:bodyPr>
          <a:lstStyle/>
          <a:p>
            <a:pPr algn="ctr">
              <a:lnSpc>
                <a:spcPts val="9799"/>
              </a:lnSpc>
              <a:spcBef>
                <a:spcPct val="0"/>
              </a:spcBef>
            </a:pPr>
            <a:r>
              <a:rPr lang="en-US" sz="6999" b="1">
                <a:solidFill>
                  <a:srgbClr val="374C7A"/>
                </a:solidFill>
                <a:latin typeface="Bosk"/>
              </a:rPr>
              <a:t>Lớp Kết Nối Đầy Đủ (Fully Connected Layer)</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Flowchart: Extract 12">
            <a:extLst>
              <a:ext uri="{FF2B5EF4-FFF2-40B4-BE49-F238E27FC236}">
                <a16:creationId xmlns:a16="http://schemas.microsoft.com/office/drawing/2014/main" id="{3E751BBC-20C9-6674-2999-596E1C66B190}"/>
              </a:ext>
            </a:extLst>
          </p:cNvPr>
          <p:cNvSpPr/>
          <p:nvPr/>
        </p:nvSpPr>
        <p:spPr>
          <a:xfrm rot="5400000">
            <a:off x="4651630" y="2787781"/>
            <a:ext cx="3967583" cy="1977746"/>
          </a:xfrm>
          <a:prstGeom prst="flowChartExtract">
            <a:avLst/>
          </a:prstGeom>
          <a:gradFill flip="none" rotWithShape="1">
            <a:gsLst>
              <a:gs pos="0">
                <a:schemeClr val="tx2">
                  <a:lumMod val="40000"/>
                  <a:lumOff val="60000"/>
                  <a:shade val="30000"/>
                  <a:satMod val="115000"/>
                </a:schemeClr>
              </a:gs>
              <a:gs pos="50000">
                <a:schemeClr val="tx2">
                  <a:lumMod val="40000"/>
                  <a:lumOff val="60000"/>
                  <a:shade val="67500"/>
                  <a:satMod val="115000"/>
                </a:schemeClr>
              </a:gs>
              <a:gs pos="100000">
                <a:schemeClr val="tx2">
                  <a:lumMod val="40000"/>
                  <a:lumOff val="60000"/>
                  <a:shade val="100000"/>
                  <a:satMod val="115000"/>
                </a:schemeClr>
              </a:gs>
            </a:gsLst>
            <a:lin ang="108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sz="2700"/>
          </a:p>
        </p:txBody>
      </p:sp>
      <p:sp>
        <p:nvSpPr>
          <p:cNvPr id="14" name="Flowchart: Extract 13">
            <a:extLst>
              <a:ext uri="{FF2B5EF4-FFF2-40B4-BE49-F238E27FC236}">
                <a16:creationId xmlns:a16="http://schemas.microsoft.com/office/drawing/2014/main" id="{3EA3E7AD-0C9E-F122-C499-A7E8C3258FCE}"/>
              </a:ext>
            </a:extLst>
          </p:cNvPr>
          <p:cNvSpPr/>
          <p:nvPr/>
        </p:nvSpPr>
        <p:spPr>
          <a:xfrm rot="8027581">
            <a:off x="4889842" y="4872067"/>
            <a:ext cx="3967583" cy="1977746"/>
          </a:xfrm>
          <a:prstGeom prst="flowChartExtract">
            <a:avLst/>
          </a:prstGeom>
          <a:gradFill flip="none" rotWithShape="1">
            <a:gsLst>
              <a:gs pos="0">
                <a:schemeClr val="tx2">
                  <a:lumMod val="60000"/>
                  <a:lumOff val="40000"/>
                  <a:shade val="30000"/>
                  <a:satMod val="115000"/>
                </a:schemeClr>
              </a:gs>
              <a:gs pos="50000">
                <a:schemeClr val="tx2">
                  <a:lumMod val="60000"/>
                  <a:lumOff val="40000"/>
                  <a:shade val="67500"/>
                  <a:satMod val="115000"/>
                </a:schemeClr>
              </a:gs>
              <a:gs pos="100000">
                <a:schemeClr val="tx2">
                  <a:lumMod val="60000"/>
                  <a:lumOff val="40000"/>
                  <a:shade val="100000"/>
                  <a:satMod val="115000"/>
                </a:schemeClr>
              </a:gs>
            </a:gsLst>
            <a:path path="circle">
              <a:fillToRect l="100000" t="100000"/>
            </a:path>
            <a:tileRect r="-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sz="2700"/>
          </a:p>
        </p:txBody>
      </p:sp>
      <p:sp>
        <p:nvSpPr>
          <p:cNvPr id="15" name="Flowchart: Extract 14">
            <a:extLst>
              <a:ext uri="{FF2B5EF4-FFF2-40B4-BE49-F238E27FC236}">
                <a16:creationId xmlns:a16="http://schemas.microsoft.com/office/drawing/2014/main" id="{D512C69D-C069-3ECE-FA40-E3B78B012B07}"/>
              </a:ext>
            </a:extLst>
          </p:cNvPr>
          <p:cNvSpPr/>
          <p:nvPr/>
        </p:nvSpPr>
        <p:spPr>
          <a:xfrm rot="10800000">
            <a:off x="3662756" y="6529423"/>
            <a:ext cx="3967583" cy="1977746"/>
          </a:xfrm>
          <a:prstGeom prst="flowChartExtract">
            <a:avLst/>
          </a:prstGeom>
          <a:gradFill flip="none" rotWithShape="1">
            <a:gsLst>
              <a:gs pos="0">
                <a:schemeClr val="tx2">
                  <a:lumMod val="75000"/>
                  <a:shade val="30000"/>
                  <a:satMod val="115000"/>
                </a:schemeClr>
              </a:gs>
              <a:gs pos="50000">
                <a:schemeClr val="tx2">
                  <a:lumMod val="75000"/>
                  <a:shade val="67500"/>
                  <a:satMod val="115000"/>
                </a:schemeClr>
              </a:gs>
              <a:gs pos="100000">
                <a:schemeClr val="tx2">
                  <a:lumMod val="75000"/>
                  <a:shade val="100000"/>
                  <a:satMod val="115000"/>
                </a:schemeClr>
              </a:gs>
            </a:gsLst>
            <a:path path="circle">
              <a:fillToRect l="100000" t="100000"/>
            </a:path>
            <a:tileRect r="-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sz="2700"/>
          </a:p>
        </p:txBody>
      </p:sp>
      <p:sp>
        <p:nvSpPr>
          <p:cNvPr id="16" name="Flowchart: Extract 15">
            <a:extLst>
              <a:ext uri="{FF2B5EF4-FFF2-40B4-BE49-F238E27FC236}">
                <a16:creationId xmlns:a16="http://schemas.microsoft.com/office/drawing/2014/main" id="{4F611A5D-C268-FED3-C042-19B77A35C2BF}"/>
              </a:ext>
            </a:extLst>
          </p:cNvPr>
          <p:cNvSpPr/>
          <p:nvPr/>
        </p:nvSpPr>
        <p:spPr>
          <a:xfrm rot="13572631">
            <a:off x="1581250" y="6792850"/>
            <a:ext cx="3967583" cy="1977746"/>
          </a:xfrm>
          <a:prstGeom prst="flowChartExtract">
            <a:avLst/>
          </a:prstGeom>
          <a:gradFill flip="none" rotWithShape="1">
            <a:gsLst>
              <a:gs pos="0">
                <a:schemeClr val="tx2">
                  <a:lumMod val="50000"/>
                  <a:tint val="66000"/>
                  <a:satMod val="160000"/>
                </a:schemeClr>
              </a:gs>
              <a:gs pos="50000">
                <a:schemeClr val="tx2">
                  <a:lumMod val="50000"/>
                  <a:tint val="44500"/>
                  <a:satMod val="160000"/>
                </a:schemeClr>
              </a:gs>
              <a:gs pos="100000">
                <a:schemeClr val="tx2">
                  <a:lumMod val="50000"/>
                  <a:tint val="23500"/>
                  <a:satMod val="160000"/>
                </a:schemeClr>
              </a:gs>
            </a:gsLst>
            <a:lin ang="108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sz="2700"/>
          </a:p>
        </p:txBody>
      </p:sp>
      <p:sp>
        <p:nvSpPr>
          <p:cNvPr id="17" name="Flowchart: Extract 16">
            <a:extLst>
              <a:ext uri="{FF2B5EF4-FFF2-40B4-BE49-F238E27FC236}">
                <a16:creationId xmlns:a16="http://schemas.microsoft.com/office/drawing/2014/main" id="{BC3CAB88-762C-82B6-596B-5520BF80156B}"/>
              </a:ext>
            </a:extLst>
          </p:cNvPr>
          <p:cNvSpPr/>
          <p:nvPr/>
        </p:nvSpPr>
        <p:spPr>
          <a:xfrm rot="16200000">
            <a:off x="-32595" y="5520925"/>
            <a:ext cx="3967583" cy="1977746"/>
          </a:xfrm>
          <a:prstGeom prst="flowChartExtract">
            <a:avLst/>
          </a:prstGeom>
          <a:gradFill flip="none" rotWithShape="1">
            <a:gsLst>
              <a:gs pos="0">
                <a:schemeClr val="tx2">
                  <a:lumMod val="40000"/>
                  <a:lumOff val="60000"/>
                  <a:shade val="30000"/>
                  <a:satMod val="115000"/>
                </a:schemeClr>
              </a:gs>
              <a:gs pos="50000">
                <a:schemeClr val="tx2">
                  <a:lumMod val="40000"/>
                  <a:lumOff val="60000"/>
                  <a:shade val="67500"/>
                  <a:satMod val="115000"/>
                </a:schemeClr>
              </a:gs>
              <a:gs pos="100000">
                <a:schemeClr val="tx2">
                  <a:lumMod val="40000"/>
                  <a:lumOff val="60000"/>
                  <a:shade val="100000"/>
                  <a:satMod val="115000"/>
                </a:schemeClr>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sz="2700"/>
          </a:p>
        </p:txBody>
      </p:sp>
      <p:sp>
        <p:nvSpPr>
          <p:cNvPr id="20" name="Flowchart: Extract 19">
            <a:extLst>
              <a:ext uri="{FF2B5EF4-FFF2-40B4-BE49-F238E27FC236}">
                <a16:creationId xmlns:a16="http://schemas.microsoft.com/office/drawing/2014/main" id="{C9D54EFE-D2C3-E464-0E40-D84809B2EF2B}"/>
              </a:ext>
            </a:extLst>
          </p:cNvPr>
          <p:cNvSpPr/>
          <p:nvPr/>
        </p:nvSpPr>
        <p:spPr>
          <a:xfrm rot="2739316">
            <a:off x="2985250" y="1534070"/>
            <a:ext cx="3967583" cy="1977746"/>
          </a:xfrm>
          <a:prstGeom prst="flowChartExtra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lin ang="108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sz="2700"/>
          </a:p>
        </p:txBody>
      </p:sp>
      <p:sp>
        <p:nvSpPr>
          <p:cNvPr id="21" name="Flowchart: Extract 20">
            <a:extLst>
              <a:ext uri="{FF2B5EF4-FFF2-40B4-BE49-F238E27FC236}">
                <a16:creationId xmlns:a16="http://schemas.microsoft.com/office/drawing/2014/main" id="{BADA2DD4-7B26-6131-EFA4-A3B9F5BE1977}"/>
              </a:ext>
            </a:extLst>
          </p:cNvPr>
          <p:cNvSpPr/>
          <p:nvPr/>
        </p:nvSpPr>
        <p:spPr>
          <a:xfrm rot="18910118">
            <a:off x="-321118" y="3477525"/>
            <a:ext cx="3967583" cy="1977746"/>
          </a:xfrm>
          <a:prstGeom prst="flowChartExtract">
            <a:avLst/>
          </a:prstGeom>
          <a:solidFill>
            <a:schemeClr val="tx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sz="2700"/>
          </a:p>
        </p:txBody>
      </p:sp>
      <p:grpSp>
        <p:nvGrpSpPr>
          <p:cNvPr id="54" name="Group 53">
            <a:extLst>
              <a:ext uri="{FF2B5EF4-FFF2-40B4-BE49-F238E27FC236}">
                <a16:creationId xmlns:a16="http://schemas.microsoft.com/office/drawing/2014/main" id="{384548DB-3E68-B252-D0F1-8EBC0948A503}"/>
              </a:ext>
            </a:extLst>
          </p:cNvPr>
          <p:cNvGrpSpPr/>
          <p:nvPr/>
        </p:nvGrpSpPr>
        <p:grpSpPr>
          <a:xfrm>
            <a:off x="9135231" y="2286563"/>
            <a:ext cx="7297341" cy="1316276"/>
            <a:chOff x="5754874" y="1524375"/>
            <a:chExt cx="4864894" cy="877517"/>
          </a:xfrm>
        </p:grpSpPr>
        <p:sp>
          <p:nvSpPr>
            <p:cNvPr id="29" name="圆角矩形 27">
              <a:extLst>
                <a:ext uri="{FF2B5EF4-FFF2-40B4-BE49-F238E27FC236}">
                  <a16:creationId xmlns:a16="http://schemas.microsoft.com/office/drawing/2014/main" id="{4CE74B5D-A87D-C476-D77B-15E95305DC95}"/>
                </a:ext>
              </a:extLst>
            </p:cNvPr>
            <p:cNvSpPr/>
            <p:nvPr/>
          </p:nvSpPr>
          <p:spPr>
            <a:xfrm>
              <a:off x="6148824" y="1615363"/>
              <a:ext cx="4470944" cy="644902"/>
            </a:xfrm>
            <a:prstGeom prst="roundRect">
              <a:avLst>
                <a:gd name="adj" fmla="val 50000"/>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600">
                  <a:solidFill>
                    <a:schemeClr val="bg1"/>
                  </a:solidFill>
                  <a:latin typeface="思源黑体 CN Medium" panose="020B0600000000000000" pitchFamily="34" charset="-122"/>
                  <a:ea typeface="思源黑体 CN Medium" panose="020B0600000000000000" pitchFamily="34" charset="-122"/>
                </a:rPr>
                <a:t> </a:t>
              </a:r>
            </a:p>
          </p:txBody>
        </p:sp>
        <p:sp>
          <p:nvSpPr>
            <p:cNvPr id="30" name="椭圆 9">
              <a:extLst>
                <a:ext uri="{FF2B5EF4-FFF2-40B4-BE49-F238E27FC236}">
                  <a16:creationId xmlns:a16="http://schemas.microsoft.com/office/drawing/2014/main" id="{F88A30FD-86A0-398B-BC71-0AABCB482620}"/>
                </a:ext>
              </a:extLst>
            </p:cNvPr>
            <p:cNvSpPr/>
            <p:nvPr/>
          </p:nvSpPr>
          <p:spPr>
            <a:xfrm>
              <a:off x="5754874" y="1524375"/>
              <a:ext cx="877517" cy="877517"/>
            </a:xfrm>
            <a:prstGeom prst="ellipse">
              <a:avLst/>
            </a:prstGeom>
            <a:solidFill>
              <a:srgbClr val="00B0F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lnSpc>
                  <a:spcPct val="141978"/>
                </a:lnSpc>
              </a:pPr>
              <a:r>
                <a:rPr lang="vi-VN" altLang="vi-VN" sz="4200" b="1">
                  <a:solidFill>
                    <a:schemeClr val="bg1"/>
                  </a:solidFill>
                  <a:latin typeface="Noto Sans"/>
                  <a:ea typeface="Noto Sans"/>
                  <a:sym typeface="思源黑体 CN Light" panose="020B0300000000000000" pitchFamily="34" charset="-122"/>
                </a:rPr>
                <a:t>01</a:t>
              </a:r>
              <a:endParaRPr lang="zh-CN" altLang="en-US" sz="4200" b="1">
                <a:solidFill>
                  <a:schemeClr val="bg1"/>
                </a:solidFill>
                <a:latin typeface="思源黑体 CN Light" panose="020B0300000000000000" pitchFamily="34" charset="-122"/>
                <a:ea typeface="思源黑体 CN Light" panose="020B0300000000000000" pitchFamily="34" charset="-122"/>
                <a:sym typeface="思源黑体 CN Light" panose="020B0300000000000000" pitchFamily="34" charset="-122"/>
              </a:endParaRPr>
            </a:p>
          </p:txBody>
        </p:sp>
        <p:sp>
          <p:nvSpPr>
            <p:cNvPr id="31" name="文本框 11">
              <a:extLst>
                <a:ext uri="{FF2B5EF4-FFF2-40B4-BE49-F238E27FC236}">
                  <a16:creationId xmlns:a16="http://schemas.microsoft.com/office/drawing/2014/main" id="{55D3A513-21A0-29A1-C828-0A241313FE7A}"/>
                </a:ext>
              </a:extLst>
            </p:cNvPr>
            <p:cNvSpPr txBox="1"/>
            <p:nvPr/>
          </p:nvSpPr>
          <p:spPr>
            <a:xfrm>
              <a:off x="6735587" y="1763398"/>
              <a:ext cx="3570470" cy="496795"/>
            </a:xfrm>
            <a:prstGeom prst="rect">
              <a:avLst/>
            </a:prstGeom>
            <a:noFill/>
          </p:spPr>
          <p:txBody>
            <a:bodyPr wrap="square" rtlCol="0">
              <a:normAutofit/>
            </a:bodyPr>
            <a:lstStyle/>
            <a:p>
              <a:pPr>
                <a:lnSpc>
                  <a:spcPct val="114000"/>
                </a:lnSpc>
              </a:pPr>
              <a:r>
                <a:rPr lang="vi-VN" altLang="vi-VN" sz="3600" b="1">
                  <a:solidFill>
                    <a:schemeClr val="bg1"/>
                  </a:solidFill>
                  <a:latin typeface="Noto Sans"/>
                  <a:ea typeface="Noto Sans"/>
                </a:rPr>
                <a:t>GIỚI THIỆU ĐỀ TÀI</a:t>
              </a:r>
            </a:p>
          </p:txBody>
        </p:sp>
      </p:grpSp>
      <p:grpSp>
        <p:nvGrpSpPr>
          <p:cNvPr id="55" name="Group 54">
            <a:extLst>
              <a:ext uri="{FF2B5EF4-FFF2-40B4-BE49-F238E27FC236}">
                <a16:creationId xmlns:a16="http://schemas.microsoft.com/office/drawing/2014/main" id="{77D0A666-947F-3C5C-76E0-7797B736BA4B}"/>
              </a:ext>
            </a:extLst>
          </p:cNvPr>
          <p:cNvGrpSpPr/>
          <p:nvPr/>
        </p:nvGrpSpPr>
        <p:grpSpPr>
          <a:xfrm>
            <a:off x="9135231" y="4194281"/>
            <a:ext cx="7297341" cy="1316276"/>
            <a:chOff x="5754874" y="2796187"/>
            <a:chExt cx="4864894" cy="877517"/>
          </a:xfrm>
        </p:grpSpPr>
        <p:sp>
          <p:nvSpPr>
            <p:cNvPr id="32" name="圆角矩形 27">
              <a:extLst>
                <a:ext uri="{FF2B5EF4-FFF2-40B4-BE49-F238E27FC236}">
                  <a16:creationId xmlns:a16="http://schemas.microsoft.com/office/drawing/2014/main" id="{0A50CBA8-B8CE-3EAD-34C6-D621F895DCF2}"/>
                </a:ext>
              </a:extLst>
            </p:cNvPr>
            <p:cNvSpPr/>
            <p:nvPr/>
          </p:nvSpPr>
          <p:spPr>
            <a:xfrm>
              <a:off x="6148824" y="2887175"/>
              <a:ext cx="4470944" cy="644902"/>
            </a:xfrm>
            <a:prstGeom prst="roundRect">
              <a:avLst>
                <a:gd name="adj" fmla="val 50000"/>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600">
                  <a:solidFill>
                    <a:schemeClr val="bg1"/>
                  </a:solidFill>
                  <a:latin typeface="思源黑体 CN Medium" panose="020B0600000000000000" pitchFamily="34" charset="-122"/>
                  <a:ea typeface="思源黑体 CN Medium" panose="020B0600000000000000" pitchFamily="34" charset="-122"/>
                </a:rPr>
                <a:t> </a:t>
              </a:r>
            </a:p>
          </p:txBody>
        </p:sp>
        <p:sp>
          <p:nvSpPr>
            <p:cNvPr id="33" name="椭圆 9">
              <a:extLst>
                <a:ext uri="{FF2B5EF4-FFF2-40B4-BE49-F238E27FC236}">
                  <a16:creationId xmlns:a16="http://schemas.microsoft.com/office/drawing/2014/main" id="{47E3F21C-185E-1480-5379-AA7E9BAA68E5}"/>
                </a:ext>
              </a:extLst>
            </p:cNvPr>
            <p:cNvSpPr/>
            <p:nvPr/>
          </p:nvSpPr>
          <p:spPr>
            <a:xfrm>
              <a:off x="5754874" y="2796187"/>
              <a:ext cx="877517" cy="877517"/>
            </a:xfrm>
            <a:prstGeom prst="ellipse">
              <a:avLst/>
            </a:prstGeom>
            <a:solidFill>
              <a:srgbClr val="00B0F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lnSpc>
                  <a:spcPct val="141978"/>
                </a:lnSpc>
              </a:pPr>
              <a:r>
                <a:rPr lang="vi-VN" altLang="vi-VN" sz="4200" b="1">
                  <a:solidFill>
                    <a:schemeClr val="bg1"/>
                  </a:solidFill>
                  <a:latin typeface="Noto Sans"/>
                  <a:ea typeface="Noto Sans"/>
                  <a:sym typeface="思源黑体 CN Light" panose="020B0300000000000000" pitchFamily="34" charset="-122"/>
                </a:rPr>
                <a:t>02</a:t>
              </a:r>
              <a:endParaRPr lang="zh-CN" altLang="en-US" sz="4200" b="1">
                <a:solidFill>
                  <a:schemeClr val="bg1"/>
                </a:solidFill>
                <a:latin typeface="思源黑体 CN Light" panose="020B0300000000000000" pitchFamily="34" charset="-122"/>
                <a:ea typeface="思源黑体 CN Light" panose="020B0300000000000000" pitchFamily="34" charset="-122"/>
                <a:sym typeface="思源黑体 CN Light" panose="020B0300000000000000" pitchFamily="34" charset="-122"/>
              </a:endParaRPr>
            </a:p>
          </p:txBody>
        </p:sp>
        <p:sp>
          <p:nvSpPr>
            <p:cNvPr id="34" name="文本框 11">
              <a:extLst>
                <a:ext uri="{FF2B5EF4-FFF2-40B4-BE49-F238E27FC236}">
                  <a16:creationId xmlns:a16="http://schemas.microsoft.com/office/drawing/2014/main" id="{899C9D65-6E35-0795-233D-2E75B1EF5311}"/>
                </a:ext>
              </a:extLst>
            </p:cNvPr>
            <p:cNvSpPr txBox="1"/>
            <p:nvPr/>
          </p:nvSpPr>
          <p:spPr>
            <a:xfrm>
              <a:off x="6757198" y="2932205"/>
              <a:ext cx="3570470" cy="496795"/>
            </a:xfrm>
            <a:prstGeom prst="rect">
              <a:avLst/>
            </a:prstGeom>
            <a:noFill/>
          </p:spPr>
          <p:txBody>
            <a:bodyPr wrap="square" rtlCol="0">
              <a:normAutofit/>
            </a:bodyPr>
            <a:lstStyle/>
            <a:p>
              <a:pPr>
                <a:lnSpc>
                  <a:spcPct val="114000"/>
                </a:lnSpc>
              </a:pPr>
              <a:r>
                <a:rPr lang="vi-VN" altLang="vi-VN" sz="3600" b="1">
                  <a:solidFill>
                    <a:schemeClr val="bg1"/>
                  </a:solidFill>
                  <a:latin typeface="Noto Sans"/>
                  <a:ea typeface="Noto Sans"/>
                </a:rPr>
                <a:t>XỬ LÝ DỮ LIỆU VÀO</a:t>
              </a:r>
            </a:p>
          </p:txBody>
        </p:sp>
      </p:grpSp>
      <p:grpSp>
        <p:nvGrpSpPr>
          <p:cNvPr id="56" name="Group 55">
            <a:extLst>
              <a:ext uri="{FF2B5EF4-FFF2-40B4-BE49-F238E27FC236}">
                <a16:creationId xmlns:a16="http://schemas.microsoft.com/office/drawing/2014/main" id="{74EECE20-B8E5-895F-8329-B12A5CE46A7B}"/>
              </a:ext>
            </a:extLst>
          </p:cNvPr>
          <p:cNvGrpSpPr/>
          <p:nvPr/>
        </p:nvGrpSpPr>
        <p:grpSpPr>
          <a:xfrm>
            <a:off x="9081180" y="6101999"/>
            <a:ext cx="7297341" cy="1316276"/>
            <a:chOff x="5718840" y="4067999"/>
            <a:chExt cx="4864894" cy="877517"/>
          </a:xfrm>
        </p:grpSpPr>
        <p:sp>
          <p:nvSpPr>
            <p:cNvPr id="35" name="圆角矩形 27">
              <a:extLst>
                <a:ext uri="{FF2B5EF4-FFF2-40B4-BE49-F238E27FC236}">
                  <a16:creationId xmlns:a16="http://schemas.microsoft.com/office/drawing/2014/main" id="{56D42169-9E19-858A-5733-BD8C29BEAB5D}"/>
                </a:ext>
              </a:extLst>
            </p:cNvPr>
            <p:cNvSpPr/>
            <p:nvPr/>
          </p:nvSpPr>
          <p:spPr>
            <a:xfrm>
              <a:off x="6112790" y="4158987"/>
              <a:ext cx="4470944" cy="644902"/>
            </a:xfrm>
            <a:prstGeom prst="roundRect">
              <a:avLst>
                <a:gd name="adj" fmla="val 50000"/>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600">
                  <a:solidFill>
                    <a:schemeClr val="bg1"/>
                  </a:solidFill>
                  <a:latin typeface="思源黑体 CN Medium" panose="020B0600000000000000" pitchFamily="34" charset="-122"/>
                  <a:ea typeface="思源黑体 CN Medium" panose="020B0600000000000000" pitchFamily="34" charset="-122"/>
                </a:rPr>
                <a:t> </a:t>
              </a:r>
            </a:p>
          </p:txBody>
        </p:sp>
        <p:sp>
          <p:nvSpPr>
            <p:cNvPr id="36" name="椭圆 9">
              <a:extLst>
                <a:ext uri="{FF2B5EF4-FFF2-40B4-BE49-F238E27FC236}">
                  <a16:creationId xmlns:a16="http://schemas.microsoft.com/office/drawing/2014/main" id="{0A1DC57B-F1C5-66C6-0AF2-D9D31E532D00}"/>
                </a:ext>
              </a:extLst>
            </p:cNvPr>
            <p:cNvSpPr/>
            <p:nvPr/>
          </p:nvSpPr>
          <p:spPr>
            <a:xfrm>
              <a:off x="5718840" y="4067999"/>
              <a:ext cx="877517" cy="877517"/>
            </a:xfrm>
            <a:prstGeom prst="ellipse">
              <a:avLst/>
            </a:prstGeom>
            <a:solidFill>
              <a:srgbClr val="00B0F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lnSpc>
                  <a:spcPct val="141978"/>
                </a:lnSpc>
              </a:pPr>
              <a:r>
                <a:rPr lang="vi-VN" altLang="vi-VN" sz="4200" b="1">
                  <a:solidFill>
                    <a:schemeClr val="bg1"/>
                  </a:solidFill>
                  <a:latin typeface="Noto Sans"/>
                  <a:ea typeface="Noto Sans"/>
                  <a:sym typeface="思源黑体 CN Light" panose="020B0300000000000000" pitchFamily="34" charset="-122"/>
                </a:rPr>
                <a:t>03</a:t>
              </a:r>
              <a:endParaRPr lang="zh-CN" altLang="en-US" sz="4200" b="1">
                <a:solidFill>
                  <a:schemeClr val="bg1"/>
                </a:solidFill>
                <a:latin typeface="思源黑体 CN Light" panose="020B0300000000000000" pitchFamily="34" charset="-122"/>
                <a:ea typeface="思源黑体 CN Light" panose="020B0300000000000000" pitchFamily="34" charset="-122"/>
                <a:sym typeface="思源黑体 CN Light" panose="020B0300000000000000" pitchFamily="34" charset="-122"/>
              </a:endParaRPr>
            </a:p>
          </p:txBody>
        </p:sp>
        <p:sp>
          <p:nvSpPr>
            <p:cNvPr id="37" name="文本框 11">
              <a:extLst>
                <a:ext uri="{FF2B5EF4-FFF2-40B4-BE49-F238E27FC236}">
                  <a16:creationId xmlns:a16="http://schemas.microsoft.com/office/drawing/2014/main" id="{78893A37-1AF8-BFD9-5E10-6DB9FE47ADA6}"/>
                </a:ext>
              </a:extLst>
            </p:cNvPr>
            <p:cNvSpPr txBox="1"/>
            <p:nvPr/>
          </p:nvSpPr>
          <p:spPr>
            <a:xfrm>
              <a:off x="6735588" y="4230733"/>
              <a:ext cx="3570470" cy="496795"/>
            </a:xfrm>
            <a:prstGeom prst="rect">
              <a:avLst/>
            </a:prstGeom>
            <a:noFill/>
          </p:spPr>
          <p:txBody>
            <a:bodyPr wrap="square" rtlCol="0">
              <a:normAutofit/>
            </a:bodyPr>
            <a:lstStyle/>
            <a:p>
              <a:pPr>
                <a:lnSpc>
                  <a:spcPct val="114000"/>
                </a:lnSpc>
              </a:pPr>
              <a:r>
                <a:rPr lang="vi-VN" altLang="vi-VN" sz="3600" b="1">
                  <a:solidFill>
                    <a:schemeClr val="bg1"/>
                  </a:solidFill>
                  <a:latin typeface="Noto Sans"/>
                  <a:ea typeface="Noto Sans"/>
                </a:rPr>
                <a:t>MÔ HÌNH TRAINING</a:t>
              </a:r>
            </a:p>
          </p:txBody>
        </p:sp>
      </p:grpSp>
      <p:grpSp>
        <p:nvGrpSpPr>
          <p:cNvPr id="57" name="Group 56">
            <a:extLst>
              <a:ext uri="{FF2B5EF4-FFF2-40B4-BE49-F238E27FC236}">
                <a16:creationId xmlns:a16="http://schemas.microsoft.com/office/drawing/2014/main" id="{BCF2C336-A466-C795-333A-1B56C48C9B10}"/>
              </a:ext>
            </a:extLst>
          </p:cNvPr>
          <p:cNvGrpSpPr/>
          <p:nvPr/>
        </p:nvGrpSpPr>
        <p:grpSpPr>
          <a:xfrm>
            <a:off x="9099870" y="7854080"/>
            <a:ext cx="7332702" cy="1316276"/>
            <a:chOff x="5731300" y="5236053"/>
            <a:chExt cx="4888468" cy="877517"/>
          </a:xfrm>
        </p:grpSpPr>
        <p:sp>
          <p:nvSpPr>
            <p:cNvPr id="38" name="圆角矩形 27">
              <a:extLst>
                <a:ext uri="{FF2B5EF4-FFF2-40B4-BE49-F238E27FC236}">
                  <a16:creationId xmlns:a16="http://schemas.microsoft.com/office/drawing/2014/main" id="{7252E31B-1BF4-8835-D5DF-6104802FC728}"/>
                </a:ext>
              </a:extLst>
            </p:cNvPr>
            <p:cNvSpPr/>
            <p:nvPr/>
          </p:nvSpPr>
          <p:spPr>
            <a:xfrm>
              <a:off x="6148824" y="5418312"/>
              <a:ext cx="4470944" cy="644902"/>
            </a:xfrm>
            <a:prstGeom prst="roundRect">
              <a:avLst>
                <a:gd name="adj" fmla="val 50000"/>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600">
                  <a:solidFill>
                    <a:schemeClr val="bg1"/>
                  </a:solidFill>
                  <a:latin typeface="思源黑体 CN Medium" panose="020B0600000000000000" pitchFamily="34" charset="-122"/>
                  <a:ea typeface="思源黑体 CN Medium" panose="020B0600000000000000" pitchFamily="34" charset="-122"/>
                </a:rPr>
                <a:t> </a:t>
              </a:r>
            </a:p>
          </p:txBody>
        </p:sp>
        <p:sp>
          <p:nvSpPr>
            <p:cNvPr id="39" name="椭圆 9">
              <a:extLst>
                <a:ext uri="{FF2B5EF4-FFF2-40B4-BE49-F238E27FC236}">
                  <a16:creationId xmlns:a16="http://schemas.microsoft.com/office/drawing/2014/main" id="{F1AE7CED-A9A2-E59F-016D-EBD60828E99D}"/>
                </a:ext>
              </a:extLst>
            </p:cNvPr>
            <p:cNvSpPr/>
            <p:nvPr/>
          </p:nvSpPr>
          <p:spPr>
            <a:xfrm>
              <a:off x="5731300" y="5236053"/>
              <a:ext cx="877517" cy="877517"/>
            </a:xfrm>
            <a:prstGeom prst="ellipse">
              <a:avLst/>
            </a:prstGeom>
            <a:solidFill>
              <a:srgbClr val="00B0F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lnSpc>
                  <a:spcPct val="141978"/>
                </a:lnSpc>
              </a:pPr>
              <a:r>
                <a:rPr lang="vi-VN" altLang="vi-VN" sz="4200" b="1">
                  <a:solidFill>
                    <a:schemeClr val="bg1"/>
                  </a:solidFill>
                  <a:latin typeface="Noto Sans"/>
                  <a:ea typeface="Noto Sans"/>
                  <a:sym typeface="思源黑体 CN Light" panose="020B0300000000000000" pitchFamily="34" charset="-122"/>
                </a:rPr>
                <a:t>04</a:t>
              </a:r>
              <a:endParaRPr lang="zh-CN" altLang="en-US" sz="4200" b="1">
                <a:solidFill>
                  <a:schemeClr val="bg1"/>
                </a:solidFill>
                <a:latin typeface="思源黑体 CN Light" panose="020B0300000000000000" pitchFamily="34" charset="-122"/>
                <a:ea typeface="思源黑体 CN Light" panose="020B0300000000000000" pitchFamily="34" charset="-122"/>
                <a:sym typeface="思源黑体 CN Light" panose="020B0300000000000000" pitchFamily="34" charset="-122"/>
              </a:endParaRPr>
            </a:p>
          </p:txBody>
        </p:sp>
        <p:sp>
          <p:nvSpPr>
            <p:cNvPr id="40" name="文本框 11">
              <a:extLst>
                <a:ext uri="{FF2B5EF4-FFF2-40B4-BE49-F238E27FC236}">
                  <a16:creationId xmlns:a16="http://schemas.microsoft.com/office/drawing/2014/main" id="{7990BFED-7A14-CA88-3342-61E3EBAF04A3}"/>
                </a:ext>
              </a:extLst>
            </p:cNvPr>
            <p:cNvSpPr txBox="1"/>
            <p:nvPr/>
          </p:nvSpPr>
          <p:spPr>
            <a:xfrm>
              <a:off x="6757198" y="5447638"/>
              <a:ext cx="3570470" cy="496795"/>
            </a:xfrm>
            <a:prstGeom prst="rect">
              <a:avLst/>
            </a:prstGeom>
            <a:noFill/>
          </p:spPr>
          <p:txBody>
            <a:bodyPr wrap="square" rtlCol="0">
              <a:normAutofit/>
            </a:bodyPr>
            <a:lstStyle/>
            <a:p>
              <a:pPr>
                <a:lnSpc>
                  <a:spcPct val="114000"/>
                </a:lnSpc>
              </a:pPr>
              <a:r>
                <a:rPr lang="vi-VN" altLang="vi-VN" sz="3600" b="1">
                  <a:solidFill>
                    <a:schemeClr val="bg1"/>
                  </a:solidFill>
                  <a:latin typeface="Noto Sans"/>
                  <a:ea typeface="Noto Sans"/>
                </a:rPr>
                <a:t>TỔNG KẾT</a:t>
              </a:r>
            </a:p>
          </p:txBody>
        </p:sp>
      </p:grpSp>
      <p:sp>
        <p:nvSpPr>
          <p:cNvPr id="41" name="带形: 上凸 3">
            <a:extLst>
              <a:ext uri="{FF2B5EF4-FFF2-40B4-BE49-F238E27FC236}">
                <a16:creationId xmlns:a16="http://schemas.microsoft.com/office/drawing/2014/main" id="{3A272A0E-88FB-D383-A90F-85508B33F84B}"/>
              </a:ext>
            </a:extLst>
          </p:cNvPr>
          <p:cNvSpPr/>
          <p:nvPr/>
        </p:nvSpPr>
        <p:spPr>
          <a:xfrm>
            <a:off x="8985979" y="335530"/>
            <a:ext cx="8078668" cy="1016922"/>
          </a:xfrm>
          <a:prstGeom prst="ribbon2">
            <a:avLst>
              <a:gd name="adj1" fmla="val 22662"/>
              <a:gd name="adj2" fmla="val 75000"/>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solidFill>
                <a:schemeClr val="bg1"/>
              </a:solidFill>
              <a:latin typeface="思源黑体 CN Medium" panose="020B0600000000000000" pitchFamily="34" charset="-122"/>
              <a:ea typeface="思源黑体 CN Medium" panose="020B0600000000000000" pitchFamily="34" charset="-122"/>
            </a:endParaRPr>
          </a:p>
        </p:txBody>
      </p:sp>
      <p:sp>
        <p:nvSpPr>
          <p:cNvPr id="42" name="文本框 11">
            <a:extLst>
              <a:ext uri="{FF2B5EF4-FFF2-40B4-BE49-F238E27FC236}">
                <a16:creationId xmlns:a16="http://schemas.microsoft.com/office/drawing/2014/main" id="{2F70754F-2C0F-2CB3-677A-4B67DCE11FF5}"/>
              </a:ext>
            </a:extLst>
          </p:cNvPr>
          <p:cNvSpPr txBox="1"/>
          <p:nvPr/>
        </p:nvSpPr>
        <p:spPr>
          <a:xfrm>
            <a:off x="10443360" y="335530"/>
            <a:ext cx="5355705" cy="745193"/>
          </a:xfrm>
          <a:prstGeom prst="rect">
            <a:avLst/>
          </a:prstGeom>
          <a:noFill/>
        </p:spPr>
        <p:txBody>
          <a:bodyPr wrap="square" rtlCol="0">
            <a:normAutofit/>
          </a:bodyPr>
          <a:lstStyle/>
          <a:p>
            <a:pPr>
              <a:lnSpc>
                <a:spcPct val="114000"/>
              </a:lnSpc>
            </a:pPr>
            <a:r>
              <a:rPr lang="vi-VN" altLang="vi-VN" sz="3600" b="1">
                <a:solidFill>
                  <a:schemeClr val="bg1"/>
                </a:solidFill>
                <a:latin typeface="Noto Sans"/>
                <a:ea typeface="Noto Sans"/>
              </a:rPr>
              <a:t>ÁP DỤNG VÀO ĐỀ TÀI </a:t>
            </a:r>
          </a:p>
        </p:txBody>
      </p:sp>
      <p:pic>
        <p:nvPicPr>
          <p:cNvPr id="43" name="图片 14" descr="图片包含 游戏机, 标志, 钟表&#10;&#10;描述已自动生成">
            <a:extLst>
              <a:ext uri="{FF2B5EF4-FFF2-40B4-BE49-F238E27FC236}">
                <a16:creationId xmlns:a16="http://schemas.microsoft.com/office/drawing/2014/main" id="{8B4BB294-8E40-66C4-278D-ECE8A25D2CDA}"/>
              </a:ext>
            </a:extLst>
          </p:cNvPr>
          <p:cNvPicPr>
            <a:picLocks noChangeAspect="1"/>
          </p:cNvPicPr>
          <p:nvPr/>
        </p:nvPicPr>
        <p:blipFill>
          <a:blip r:embed="rId3">
            <a:extLst>
              <a:ext uri="{28A0092B-C50C-407E-A947-70E740481C1C}">
                <a14:useLocalDpi xmlns:a14="http://schemas.microsoft.com/office/drawing/2010/main" val="0"/>
              </a:ext>
            </a:extLst>
          </a:blip>
          <a:srcRect l="14841" t="76193"/>
          <a:stretch>
            <a:fillRect/>
          </a:stretch>
        </p:blipFill>
        <p:spPr>
          <a:xfrm>
            <a:off x="25185" y="10433042"/>
            <a:ext cx="18288000" cy="1683489"/>
          </a:xfrm>
          <a:prstGeom prst="rect">
            <a:avLst/>
          </a:prstGeom>
        </p:spPr>
      </p:pic>
      <p:pic>
        <p:nvPicPr>
          <p:cNvPr id="44" name="图片 18" descr="图片包含 游戏机, 标志, 钟表&#10;&#10;描述已自动生成">
            <a:extLst>
              <a:ext uri="{FF2B5EF4-FFF2-40B4-BE49-F238E27FC236}">
                <a16:creationId xmlns:a16="http://schemas.microsoft.com/office/drawing/2014/main" id="{CE59E11F-BAF2-6801-C58F-C34CE8DAFC6D}"/>
              </a:ext>
            </a:extLst>
          </p:cNvPr>
          <p:cNvPicPr>
            <a:picLocks noChangeAspect="1"/>
          </p:cNvPicPr>
          <p:nvPr/>
        </p:nvPicPr>
        <p:blipFill>
          <a:blip r:embed="rId3">
            <a:extLst>
              <a:ext uri="{28A0092B-C50C-407E-A947-70E740481C1C}">
                <a14:useLocalDpi xmlns:a14="http://schemas.microsoft.com/office/drawing/2010/main" val="0"/>
              </a:ext>
            </a:extLst>
          </a:blip>
          <a:srcRect l="22484" t="27184" r="9026" b="36899"/>
          <a:stretch>
            <a:fillRect/>
          </a:stretch>
        </p:blipFill>
        <p:spPr>
          <a:xfrm>
            <a:off x="-106578" y="10611600"/>
            <a:ext cx="18133833" cy="3733802"/>
          </a:xfrm>
          <a:prstGeom prst="rect">
            <a:avLst/>
          </a:prstGeom>
        </p:spPr>
      </p:pic>
      <p:cxnSp>
        <p:nvCxnSpPr>
          <p:cNvPr id="47" name="Straight Arrow Connector 46">
            <a:extLst>
              <a:ext uri="{FF2B5EF4-FFF2-40B4-BE49-F238E27FC236}">
                <a16:creationId xmlns:a16="http://schemas.microsoft.com/office/drawing/2014/main" id="{0A6E6C89-7AED-CC21-C086-6DFCE5574DBA}"/>
              </a:ext>
            </a:extLst>
          </p:cNvPr>
          <p:cNvCxnSpPr>
            <a:cxnSpLocks/>
            <a:stCxn id="13" idx="0"/>
            <a:endCxn id="30" idx="2"/>
          </p:cNvCxnSpPr>
          <p:nvPr/>
        </p:nvCxnSpPr>
        <p:spPr>
          <a:xfrm flipV="1">
            <a:off x="7624293" y="2944702"/>
            <a:ext cx="1510938" cy="831953"/>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49" name="Straight Arrow Connector 48">
            <a:extLst>
              <a:ext uri="{FF2B5EF4-FFF2-40B4-BE49-F238E27FC236}">
                <a16:creationId xmlns:a16="http://schemas.microsoft.com/office/drawing/2014/main" id="{B20329BA-B5D6-2679-5491-834DCE4A94A9}"/>
              </a:ext>
            </a:extLst>
          </p:cNvPr>
          <p:cNvCxnSpPr>
            <a:cxnSpLocks/>
            <a:stCxn id="14" idx="1"/>
            <a:endCxn id="33" idx="2"/>
          </p:cNvCxnSpPr>
          <p:nvPr/>
        </p:nvCxnSpPr>
        <p:spPr>
          <a:xfrm flipV="1">
            <a:off x="7560078" y="4852420"/>
            <a:ext cx="1575153" cy="292526"/>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51" name="Straight Arrow Connector 50">
            <a:extLst>
              <a:ext uri="{FF2B5EF4-FFF2-40B4-BE49-F238E27FC236}">
                <a16:creationId xmlns:a16="http://schemas.microsoft.com/office/drawing/2014/main" id="{7A796750-E59D-8AB7-6B2E-5E9C83975DF6}"/>
              </a:ext>
            </a:extLst>
          </p:cNvPr>
          <p:cNvCxnSpPr>
            <a:cxnSpLocks/>
            <a:stCxn id="14" idx="0"/>
            <a:endCxn id="36" idx="2"/>
          </p:cNvCxnSpPr>
          <p:nvPr/>
        </p:nvCxnSpPr>
        <p:spPr>
          <a:xfrm>
            <a:off x="7587444" y="6545294"/>
            <a:ext cx="1493736" cy="214844"/>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53" name="Straight Arrow Connector 52">
            <a:extLst>
              <a:ext uri="{FF2B5EF4-FFF2-40B4-BE49-F238E27FC236}">
                <a16:creationId xmlns:a16="http://schemas.microsoft.com/office/drawing/2014/main" id="{4AC54DFD-09B0-AC5C-2554-10663CBF9C84}"/>
              </a:ext>
            </a:extLst>
          </p:cNvPr>
          <p:cNvCxnSpPr>
            <a:cxnSpLocks/>
            <a:stCxn id="15" idx="1"/>
            <a:endCxn id="39" idx="2"/>
          </p:cNvCxnSpPr>
          <p:nvPr/>
        </p:nvCxnSpPr>
        <p:spPr>
          <a:xfrm>
            <a:off x="6638442" y="7518294"/>
            <a:ext cx="2461428" cy="993924"/>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sp>
        <p:nvSpPr>
          <p:cNvPr id="61" name="Rectangle 60">
            <a:extLst>
              <a:ext uri="{FF2B5EF4-FFF2-40B4-BE49-F238E27FC236}">
                <a16:creationId xmlns:a16="http://schemas.microsoft.com/office/drawing/2014/main" id="{1437A355-8A55-A57E-7636-93E2A43A3CA0}"/>
              </a:ext>
            </a:extLst>
          </p:cNvPr>
          <p:cNvSpPr/>
          <p:nvPr/>
        </p:nvSpPr>
        <p:spPr>
          <a:xfrm rot="10800000">
            <a:off x="0" y="-6244130"/>
            <a:ext cx="18288000" cy="534924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sz="2700"/>
          </a:p>
        </p:txBody>
      </p:sp>
      <p:sp>
        <p:nvSpPr>
          <p:cNvPr id="62" name="Rectangle 61">
            <a:extLst>
              <a:ext uri="{FF2B5EF4-FFF2-40B4-BE49-F238E27FC236}">
                <a16:creationId xmlns:a16="http://schemas.microsoft.com/office/drawing/2014/main" id="{2A8013B1-EF50-9D6B-D5A4-79D08FBA76DF}"/>
              </a:ext>
            </a:extLst>
          </p:cNvPr>
          <p:cNvSpPr/>
          <p:nvPr/>
        </p:nvSpPr>
        <p:spPr>
          <a:xfrm rot="10800000">
            <a:off x="0" y="11155680"/>
            <a:ext cx="18288000" cy="534924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sz="2700"/>
          </a:p>
        </p:txBody>
      </p:sp>
    </p:spTree>
    <p:extLst>
      <p:ext uri="{BB962C8B-B14F-4D97-AF65-F5344CB8AC3E}">
        <p14:creationId xmlns:p14="http://schemas.microsoft.com/office/powerpoint/2010/main" val="1504621163"/>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barn(inVertical)">
                                      <p:cBhvr>
                                        <p:cTn id="7" dur="10"/>
                                        <p:tgtEl>
                                          <p:spTgt spid="4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4"/>
                                        </p:tgtEl>
                                        <p:attrNameLst>
                                          <p:attrName>style.visibility</p:attrName>
                                        </p:attrNameLst>
                                      </p:cBhvr>
                                      <p:to>
                                        <p:strVal val="visible"/>
                                      </p:to>
                                    </p:set>
                                    <p:animEffect transition="in" filter="fade">
                                      <p:cBhvr>
                                        <p:cTn id="12" dur="250"/>
                                        <p:tgtEl>
                                          <p:spTgt spid="5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5"/>
                                        </p:tgtEl>
                                        <p:attrNameLst>
                                          <p:attrName>style.visibility</p:attrName>
                                        </p:attrNameLst>
                                      </p:cBhvr>
                                      <p:to>
                                        <p:strVal val="visible"/>
                                      </p:to>
                                    </p:set>
                                    <p:animEffect transition="in" filter="fade">
                                      <p:cBhvr>
                                        <p:cTn id="17" dur="250"/>
                                        <p:tgtEl>
                                          <p:spTgt spid="5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6"/>
                                        </p:tgtEl>
                                        <p:attrNameLst>
                                          <p:attrName>style.visibility</p:attrName>
                                        </p:attrNameLst>
                                      </p:cBhvr>
                                      <p:to>
                                        <p:strVal val="visible"/>
                                      </p:to>
                                    </p:set>
                                    <p:animEffect transition="in" filter="fade">
                                      <p:cBhvr>
                                        <p:cTn id="22" dur="250"/>
                                        <p:tgtEl>
                                          <p:spTgt spid="5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7"/>
                                        </p:tgtEl>
                                        <p:attrNameLst>
                                          <p:attrName>style.visibility</p:attrName>
                                        </p:attrNameLst>
                                      </p:cBhvr>
                                      <p:to>
                                        <p:strVal val="visible"/>
                                      </p:to>
                                    </p:set>
                                    <p:animEffect transition="in" filter="fade">
                                      <p:cBhvr>
                                        <p:cTn id="27" dur="25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60</TotalTime>
  <Words>1178</Words>
  <Application>Microsoft Office PowerPoint</Application>
  <PresentationFormat>Custom</PresentationFormat>
  <Paragraphs>116</Paragraphs>
  <Slides>20</Slides>
  <Notes>2</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20</vt:i4>
      </vt:variant>
    </vt:vector>
  </HeadingPairs>
  <TitlesOfParts>
    <vt:vector size="34" baseType="lpstr">
      <vt:lpstr>Times New Roman</vt:lpstr>
      <vt:lpstr>Montserrat Classic</vt:lpstr>
      <vt:lpstr>思源黑体 CN Light</vt:lpstr>
      <vt:lpstr>Calibri</vt:lpstr>
      <vt:lpstr>Bosk</vt:lpstr>
      <vt:lpstr>Montserrat Classic Bold</vt:lpstr>
      <vt:lpstr>Aptos</vt:lpstr>
      <vt:lpstr>A</vt:lpstr>
      <vt:lpstr>Bryndan Write</vt:lpstr>
      <vt:lpstr>Arial</vt:lpstr>
      <vt:lpstr>Noto Sans</vt:lpstr>
      <vt:lpstr>思源黑体 CN Medium</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Colorful Elegant Company Profile Presentation</dc:title>
  <dc:creator>Admin</dc:creator>
  <cp:lastModifiedBy>Đông nguyễn</cp:lastModifiedBy>
  <cp:revision>4</cp:revision>
  <dcterms:created xsi:type="dcterms:W3CDTF">2006-08-16T00:00:00Z</dcterms:created>
  <dcterms:modified xsi:type="dcterms:W3CDTF">2024-05-26T11:25:10Z</dcterms:modified>
  <dc:identifier>DAGGNnwXyDg</dc:identifie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efa4170-0d19-0005-0004-bc88714345d2_Enabled">
    <vt:lpwstr>true</vt:lpwstr>
  </property>
  <property fmtid="{D5CDD505-2E9C-101B-9397-08002B2CF9AE}" pid="3" name="MSIP_Label_defa4170-0d19-0005-0004-bc88714345d2_SetDate">
    <vt:lpwstr>2024-05-25T07:15:10Z</vt:lpwstr>
  </property>
  <property fmtid="{D5CDD505-2E9C-101B-9397-08002B2CF9AE}" pid="4" name="MSIP_Label_defa4170-0d19-0005-0004-bc88714345d2_Method">
    <vt:lpwstr>Standard</vt:lpwstr>
  </property>
  <property fmtid="{D5CDD505-2E9C-101B-9397-08002B2CF9AE}" pid="5" name="MSIP_Label_defa4170-0d19-0005-0004-bc88714345d2_Name">
    <vt:lpwstr>defa4170-0d19-0005-0004-bc88714345d2</vt:lpwstr>
  </property>
  <property fmtid="{D5CDD505-2E9C-101B-9397-08002B2CF9AE}" pid="6" name="MSIP_Label_defa4170-0d19-0005-0004-bc88714345d2_SiteId">
    <vt:lpwstr>89d11ce1-7935-400a-9aa4-2aa39802086f</vt:lpwstr>
  </property>
  <property fmtid="{D5CDD505-2E9C-101B-9397-08002B2CF9AE}" pid="7" name="MSIP_Label_defa4170-0d19-0005-0004-bc88714345d2_ActionId">
    <vt:lpwstr>1ea301d8-6570-4cde-b235-8b103b96fcc9</vt:lpwstr>
  </property>
  <property fmtid="{D5CDD505-2E9C-101B-9397-08002B2CF9AE}" pid="8" name="MSIP_Label_defa4170-0d19-0005-0004-bc88714345d2_ContentBits">
    <vt:lpwstr>0</vt:lpwstr>
  </property>
</Properties>
</file>